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25600025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64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D28F7-B90F-4884-A3BB-1FAC5079414E}" type="doc">
      <dgm:prSet loTypeId="urn:microsoft.com/office/officeart/2005/8/layout/lProcess2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04F6F386-C406-4963-B80B-DEC0D447881F}">
      <dgm:prSet custT="1"/>
      <dgm:spPr/>
      <dgm:t>
        <a:bodyPr/>
        <a:lstStyle/>
        <a:p>
          <a:r>
            <a:rPr lang="pt-BR" sz="7200" b="1" dirty="0">
              <a:solidFill>
                <a:sysClr val="windowText" lastClr="000000"/>
              </a:solidFill>
            </a:rPr>
            <a:t>Como devo acompanhar minha disciplina on-line? </a:t>
          </a:r>
          <a:endParaRPr lang="pt-BR" sz="7200" dirty="0">
            <a:solidFill>
              <a:sysClr val="windowText" lastClr="000000"/>
            </a:solidFill>
          </a:endParaRPr>
        </a:p>
      </dgm:t>
    </dgm:pt>
    <dgm:pt modelId="{0A225DAF-5A2C-4953-8DA4-4299E6909E21}" type="parTrans" cxnId="{03923181-3635-435E-8E94-D1C22981BD58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27F0FF82-A6AB-4851-B332-1FB52E70D05B}" type="sibTrans" cxnId="{03923181-3635-435E-8E94-D1C22981BD58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DCCF362A-D655-4314-B8C6-243260B4A9A1}">
      <dgm:prSet custT="1"/>
      <dgm:spPr/>
      <dgm:t>
        <a:bodyPr/>
        <a:lstStyle/>
        <a:p>
          <a:pPr>
            <a:buNone/>
          </a:pPr>
          <a:r>
            <a:rPr lang="pt-BR" sz="4800" dirty="0">
              <a:solidFill>
                <a:sysClr val="windowText" lastClr="000000"/>
              </a:solidFill>
            </a:rPr>
            <a:t>Acesse, na área da disciplina, o “Guia do Estudante online" que contém todas as informações necessárias sobre sua disciplina: prazo dos módulos e atividades, valor das atividades, composição de nota e aplicação das avaliações presenciais e orientações de estudo on-line.</a:t>
          </a:r>
        </a:p>
      </dgm:t>
    </dgm:pt>
    <dgm:pt modelId="{33700A90-F590-453A-8F1E-3EEF15F8FD1A}" type="parTrans" cxnId="{F692C5EE-E596-43AA-B99E-7C9415289CB5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364AF33A-724E-485A-9AB2-BA8B91DD5202}" type="sibTrans" cxnId="{F692C5EE-E596-43AA-B99E-7C9415289CB5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F1D4936D-1C69-4E17-88A3-ECEFC9F76989}">
      <dgm:prSet custT="1"/>
      <dgm:spPr>
        <a:solidFill>
          <a:schemeClr val="tx1"/>
        </a:solidFill>
      </dgm:spPr>
      <dgm:t>
        <a:bodyPr/>
        <a:lstStyle/>
        <a:p>
          <a:pPr>
            <a:buNone/>
          </a:pPr>
          <a:endParaRPr lang="pt-BR" sz="4800" dirty="0">
            <a:solidFill>
              <a:schemeClr val="bg1"/>
            </a:solidFill>
          </a:endParaRPr>
        </a:p>
        <a:p>
          <a:pPr>
            <a:buNone/>
          </a:pPr>
          <a:r>
            <a:rPr lang="pt-BR" sz="4800" dirty="0">
              <a:solidFill>
                <a:schemeClr val="bg1"/>
              </a:solidFill>
            </a:rPr>
            <a:t>Organize seu horário de estudo de acordo com os prazos dos módulos e atividades do Guia de Aprendizagem. Ser organizado (a) e disciplinado (a) no estudo garante que você realize todas as ações on-line e aprenda com efetividade. Imprima o seu guia e use-o como um </a:t>
          </a:r>
          <a:r>
            <a:rPr lang="pt-BR" sz="4800" dirty="0" err="1">
              <a:solidFill>
                <a:schemeClr val="bg1"/>
              </a:solidFill>
            </a:rPr>
            <a:t>checklist</a:t>
          </a:r>
          <a:r>
            <a:rPr lang="pt-BR" sz="4800" dirty="0">
              <a:solidFill>
                <a:schemeClr val="bg1"/>
              </a:solidFill>
            </a:rPr>
            <a:t>, marcando que ações você já realizou.</a:t>
          </a:r>
          <a:br>
            <a:rPr lang="pt-BR" sz="4800" dirty="0">
              <a:solidFill>
                <a:schemeClr val="bg1"/>
              </a:solidFill>
            </a:rPr>
          </a:br>
          <a:endParaRPr lang="pt-BR" sz="4800" dirty="0">
            <a:solidFill>
              <a:schemeClr val="bg1"/>
            </a:solidFill>
          </a:endParaRPr>
        </a:p>
      </dgm:t>
    </dgm:pt>
    <dgm:pt modelId="{45680419-3871-4ABF-8DF6-8240E8E05792}" type="parTrans" cxnId="{C69E7613-7D4F-4417-8029-791127313FE9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F11E9307-EC82-4A01-B5DA-098AD5554B4D}" type="sibTrans" cxnId="{C69E7613-7D4F-4417-8029-791127313FE9}">
      <dgm:prSet/>
      <dgm:spPr/>
      <dgm:t>
        <a:bodyPr/>
        <a:lstStyle/>
        <a:p>
          <a:endParaRPr lang="pt-BR" sz="2400">
            <a:solidFill>
              <a:sysClr val="windowText" lastClr="000000"/>
            </a:solidFill>
          </a:endParaRPr>
        </a:p>
      </dgm:t>
    </dgm:pt>
    <dgm:pt modelId="{F59A1277-CB60-4F5C-8F30-CC45B7EF574C}" type="pres">
      <dgm:prSet presAssocID="{F91D28F7-B90F-4884-A3BB-1FAC5079414E}" presName="theList" presStyleCnt="0">
        <dgm:presLayoutVars>
          <dgm:dir/>
          <dgm:animLvl val="lvl"/>
          <dgm:resizeHandles val="exact"/>
        </dgm:presLayoutVars>
      </dgm:prSet>
      <dgm:spPr/>
    </dgm:pt>
    <dgm:pt modelId="{593A93EE-3758-4830-9AF6-EF44D904A230}" type="pres">
      <dgm:prSet presAssocID="{04F6F386-C406-4963-B80B-DEC0D447881F}" presName="compNode" presStyleCnt="0"/>
      <dgm:spPr/>
    </dgm:pt>
    <dgm:pt modelId="{E60FBAB2-BF44-4345-BAC7-B51413179121}" type="pres">
      <dgm:prSet presAssocID="{04F6F386-C406-4963-B80B-DEC0D447881F}" presName="aNode" presStyleLbl="bgShp" presStyleIdx="0" presStyleCnt="1" custScaleX="100098"/>
      <dgm:spPr/>
    </dgm:pt>
    <dgm:pt modelId="{4ADBAD60-90F3-4D43-93FD-0058C32C47CB}" type="pres">
      <dgm:prSet presAssocID="{04F6F386-C406-4963-B80B-DEC0D447881F}" presName="textNode" presStyleLbl="bgShp" presStyleIdx="0" presStyleCnt="1"/>
      <dgm:spPr/>
    </dgm:pt>
    <dgm:pt modelId="{BD3D2578-7FE0-41BA-94FD-904335D8CF96}" type="pres">
      <dgm:prSet presAssocID="{04F6F386-C406-4963-B80B-DEC0D447881F}" presName="compChildNode" presStyleCnt="0"/>
      <dgm:spPr/>
    </dgm:pt>
    <dgm:pt modelId="{38C1F21A-FF0F-45B1-AF7D-BED918FDAA67}" type="pres">
      <dgm:prSet presAssocID="{04F6F386-C406-4963-B80B-DEC0D447881F}" presName="theInnerList" presStyleCnt="0"/>
      <dgm:spPr/>
    </dgm:pt>
    <dgm:pt modelId="{3EB54AEC-C1BF-4416-BBA0-67D1A56085CB}" type="pres">
      <dgm:prSet presAssocID="{DCCF362A-D655-4314-B8C6-243260B4A9A1}" presName="childNode" presStyleLbl="node1" presStyleIdx="0" presStyleCnt="2" custScaleX="112154">
        <dgm:presLayoutVars>
          <dgm:bulletEnabled val="1"/>
        </dgm:presLayoutVars>
      </dgm:prSet>
      <dgm:spPr/>
    </dgm:pt>
    <dgm:pt modelId="{7B21C439-BC4F-48C6-8E05-08980C687124}" type="pres">
      <dgm:prSet presAssocID="{DCCF362A-D655-4314-B8C6-243260B4A9A1}" presName="aSpace2" presStyleCnt="0"/>
      <dgm:spPr/>
    </dgm:pt>
    <dgm:pt modelId="{952715AE-D5B6-45CE-9955-26DB39FAAF10}" type="pres">
      <dgm:prSet presAssocID="{F1D4936D-1C69-4E17-88A3-ECEFC9F76989}" presName="childNode" presStyleLbl="node1" presStyleIdx="1" presStyleCnt="2" custScaleX="112154">
        <dgm:presLayoutVars>
          <dgm:bulletEnabled val="1"/>
        </dgm:presLayoutVars>
      </dgm:prSet>
      <dgm:spPr/>
    </dgm:pt>
  </dgm:ptLst>
  <dgm:cxnLst>
    <dgm:cxn modelId="{C3A08D54-7454-4A1B-893F-25E363D35119}" type="presOf" srcId="{04F6F386-C406-4963-B80B-DEC0D447881F}" destId="{4ADBAD60-90F3-4D43-93FD-0058C32C47CB}" srcOrd="1" destOrd="0" presId="urn:microsoft.com/office/officeart/2005/8/layout/lProcess2"/>
    <dgm:cxn modelId="{23F20E78-51BC-437C-A02A-7AABDB72D1BA}" type="presOf" srcId="{DCCF362A-D655-4314-B8C6-243260B4A9A1}" destId="{3EB54AEC-C1BF-4416-BBA0-67D1A56085CB}" srcOrd="0" destOrd="0" presId="urn:microsoft.com/office/officeart/2005/8/layout/lProcess2"/>
    <dgm:cxn modelId="{F692C5EE-E596-43AA-B99E-7C9415289CB5}" srcId="{04F6F386-C406-4963-B80B-DEC0D447881F}" destId="{DCCF362A-D655-4314-B8C6-243260B4A9A1}" srcOrd="0" destOrd="0" parTransId="{33700A90-F590-453A-8F1E-3EEF15F8FD1A}" sibTransId="{364AF33A-724E-485A-9AB2-BA8B91DD5202}"/>
    <dgm:cxn modelId="{30A3769B-9A5F-46B2-8F5B-CC978663304C}" type="presOf" srcId="{F91D28F7-B90F-4884-A3BB-1FAC5079414E}" destId="{F59A1277-CB60-4F5C-8F30-CC45B7EF574C}" srcOrd="0" destOrd="0" presId="urn:microsoft.com/office/officeart/2005/8/layout/lProcess2"/>
    <dgm:cxn modelId="{313DECAE-8C92-4904-A5D0-C71961D24C54}" type="presOf" srcId="{04F6F386-C406-4963-B80B-DEC0D447881F}" destId="{E60FBAB2-BF44-4345-BAC7-B51413179121}" srcOrd="0" destOrd="0" presId="urn:microsoft.com/office/officeart/2005/8/layout/lProcess2"/>
    <dgm:cxn modelId="{03923181-3635-435E-8E94-D1C22981BD58}" srcId="{F91D28F7-B90F-4884-A3BB-1FAC5079414E}" destId="{04F6F386-C406-4963-B80B-DEC0D447881F}" srcOrd="0" destOrd="0" parTransId="{0A225DAF-5A2C-4953-8DA4-4299E6909E21}" sibTransId="{27F0FF82-A6AB-4851-B332-1FB52E70D05B}"/>
    <dgm:cxn modelId="{29158720-1D49-48B9-853A-3A0C00BE0351}" type="presOf" srcId="{F1D4936D-1C69-4E17-88A3-ECEFC9F76989}" destId="{952715AE-D5B6-45CE-9955-26DB39FAAF10}" srcOrd="0" destOrd="0" presId="urn:microsoft.com/office/officeart/2005/8/layout/lProcess2"/>
    <dgm:cxn modelId="{C69E7613-7D4F-4417-8029-791127313FE9}" srcId="{04F6F386-C406-4963-B80B-DEC0D447881F}" destId="{F1D4936D-1C69-4E17-88A3-ECEFC9F76989}" srcOrd="1" destOrd="0" parTransId="{45680419-3871-4ABF-8DF6-8240E8E05792}" sibTransId="{F11E9307-EC82-4A01-B5DA-098AD5554B4D}"/>
    <dgm:cxn modelId="{9CC906AE-F8A2-4F13-987D-FFCF8C0EAE28}" type="presParOf" srcId="{F59A1277-CB60-4F5C-8F30-CC45B7EF574C}" destId="{593A93EE-3758-4830-9AF6-EF44D904A230}" srcOrd="0" destOrd="0" presId="urn:microsoft.com/office/officeart/2005/8/layout/lProcess2"/>
    <dgm:cxn modelId="{56A1B135-7259-4004-8598-F85FE47FE85A}" type="presParOf" srcId="{593A93EE-3758-4830-9AF6-EF44D904A230}" destId="{E60FBAB2-BF44-4345-BAC7-B51413179121}" srcOrd="0" destOrd="0" presId="urn:microsoft.com/office/officeart/2005/8/layout/lProcess2"/>
    <dgm:cxn modelId="{2022449D-EB3B-4256-9FE3-D289971E3995}" type="presParOf" srcId="{593A93EE-3758-4830-9AF6-EF44D904A230}" destId="{4ADBAD60-90F3-4D43-93FD-0058C32C47CB}" srcOrd="1" destOrd="0" presId="urn:microsoft.com/office/officeart/2005/8/layout/lProcess2"/>
    <dgm:cxn modelId="{C2F4B8EA-ABBE-4967-8BDE-DA9A371C82CF}" type="presParOf" srcId="{593A93EE-3758-4830-9AF6-EF44D904A230}" destId="{BD3D2578-7FE0-41BA-94FD-904335D8CF96}" srcOrd="2" destOrd="0" presId="urn:microsoft.com/office/officeart/2005/8/layout/lProcess2"/>
    <dgm:cxn modelId="{9A9E1BAE-4FA1-4EBA-ABDC-DB3330A241E9}" type="presParOf" srcId="{BD3D2578-7FE0-41BA-94FD-904335D8CF96}" destId="{38C1F21A-FF0F-45B1-AF7D-BED918FDAA67}" srcOrd="0" destOrd="0" presId="urn:microsoft.com/office/officeart/2005/8/layout/lProcess2"/>
    <dgm:cxn modelId="{21CC00C1-33E6-45F0-B1F5-90330AEE9D9A}" type="presParOf" srcId="{38C1F21A-FF0F-45B1-AF7D-BED918FDAA67}" destId="{3EB54AEC-C1BF-4416-BBA0-67D1A56085CB}" srcOrd="0" destOrd="0" presId="urn:microsoft.com/office/officeart/2005/8/layout/lProcess2"/>
    <dgm:cxn modelId="{83B1EFEC-B2DA-4A70-9E88-2C30F24C41EB}" type="presParOf" srcId="{38C1F21A-FF0F-45B1-AF7D-BED918FDAA67}" destId="{7B21C439-BC4F-48C6-8E05-08980C687124}" srcOrd="1" destOrd="0" presId="urn:microsoft.com/office/officeart/2005/8/layout/lProcess2"/>
    <dgm:cxn modelId="{CB78C626-0F2E-44A4-94F5-D1EB503B1A16}" type="presParOf" srcId="{38C1F21A-FF0F-45B1-AF7D-BED918FDAA67}" destId="{952715AE-D5B6-45CE-9955-26DB39FAAF10}" srcOrd="2" destOrd="0" presId="urn:microsoft.com/office/officeart/2005/8/layout/lProcess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0DC006-A016-4E91-9DDB-90CA6CAEC0E9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2D7BB3B5-DF11-40CD-A60F-28B01AF89EC0}">
      <dgm:prSet/>
      <dgm:spPr/>
      <dgm:t>
        <a:bodyPr/>
        <a:lstStyle/>
        <a:p>
          <a:r>
            <a:rPr lang="pt-BR" b="1">
              <a:solidFill>
                <a:schemeClr val="tx1"/>
              </a:solidFill>
            </a:rPr>
            <a:t>Como é composta minha nota na disciplina on-line? </a:t>
          </a:r>
          <a:br>
            <a:rPr lang="pt-BR" b="1">
              <a:solidFill>
                <a:schemeClr val="tx1"/>
              </a:solidFill>
            </a:rPr>
          </a:br>
          <a:endParaRPr lang="pt-BR">
            <a:solidFill>
              <a:schemeClr val="tx1"/>
            </a:solidFill>
          </a:endParaRPr>
        </a:p>
      </dgm:t>
    </dgm:pt>
    <dgm:pt modelId="{F9991AA5-A992-4F79-857B-2DA0E591DDCD}" type="parTrans" cxnId="{0F33C7B6-594F-4E84-A629-9CBFD476F4F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619F954-3DD0-47E1-9F39-A66B9C144D14}" type="sibTrans" cxnId="{0F33C7B6-594F-4E84-A629-9CBFD476F4F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6A482BE-B1EA-403F-B8F9-34E1B345CEA7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endParaRPr lang="pt-BR" sz="4800" dirty="0">
            <a:solidFill>
              <a:schemeClr val="tx1"/>
            </a:solidFill>
          </a:endParaRPr>
        </a:p>
        <a:p>
          <a:r>
            <a:rPr lang="pt-BR" sz="4800" dirty="0">
              <a:solidFill>
                <a:schemeClr val="tx1"/>
              </a:solidFill>
            </a:rPr>
            <a:t>A composição da nota nas disciplinas on-line ocorre em uma unidade única. Nesta unidade única sua nota final é composta da seguinte forma:</a:t>
          </a:r>
          <a:br>
            <a:rPr lang="pt-BR" sz="4800" dirty="0">
              <a:solidFill>
                <a:schemeClr val="tx1"/>
              </a:solidFill>
            </a:rPr>
          </a:br>
          <a:endParaRPr lang="pt-BR" sz="4800" dirty="0">
            <a:solidFill>
              <a:schemeClr val="tx1"/>
            </a:solidFill>
          </a:endParaRPr>
        </a:p>
      </dgm:t>
    </dgm:pt>
    <dgm:pt modelId="{57C1898B-F18A-4DE8-84AC-5614A2862BEB}" type="parTrans" cxnId="{A3FC87FB-935E-4EBC-B01B-EF2B751D442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AD24173-C565-4536-8E99-C239D33FC7DC}" type="sibTrans" cxnId="{A3FC87FB-935E-4EBC-B01B-EF2B751D442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4987AD8-9037-4D89-8FFE-84A873DA7E9E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pt-BR" sz="4800" i="1" dirty="0">
            <a:solidFill>
              <a:schemeClr val="tx1"/>
            </a:solidFill>
          </a:endParaRPr>
        </a:p>
        <a:p>
          <a:r>
            <a:rPr lang="pt-BR" sz="4800" i="1" dirty="0">
              <a:solidFill>
                <a:schemeClr val="tx1"/>
              </a:solidFill>
            </a:rPr>
            <a:t>Atividades on-line (4,0) + Avaliação presencial (6,0) = 10,0</a:t>
          </a:r>
          <a:br>
            <a:rPr lang="pt-BR" sz="4800" i="1" dirty="0">
              <a:solidFill>
                <a:schemeClr val="tx1"/>
              </a:solidFill>
            </a:rPr>
          </a:br>
          <a:endParaRPr lang="pt-BR" sz="4800" dirty="0">
            <a:solidFill>
              <a:schemeClr val="tx1"/>
            </a:solidFill>
          </a:endParaRPr>
        </a:p>
      </dgm:t>
    </dgm:pt>
    <dgm:pt modelId="{AB10016E-397F-4389-89E2-3D67479E9BD1}" type="parTrans" cxnId="{710DA5D7-2498-4572-879D-596A18702D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38FDE6F-E2AE-491D-ACAD-D9229E322A2C}" type="sibTrans" cxnId="{710DA5D7-2498-4572-879D-596A18702DB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D88D20C-E360-416D-A8D0-998061B27EC0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endParaRPr lang="pt-BR" sz="4800" dirty="0">
            <a:solidFill>
              <a:schemeClr val="bg1"/>
            </a:solidFill>
          </a:endParaRPr>
        </a:p>
        <a:p>
          <a:r>
            <a:rPr lang="pt-BR" sz="4800" dirty="0">
              <a:solidFill>
                <a:schemeClr val="bg1"/>
              </a:solidFill>
            </a:rPr>
            <a:t>Caso você perca a avaliação presencial, poderá repô-la na Avaliação supletiva, que valerá seis (6,0).</a:t>
          </a:r>
          <a:br>
            <a:rPr lang="pt-BR" sz="4800" dirty="0">
              <a:solidFill>
                <a:schemeClr val="bg1"/>
              </a:solidFill>
            </a:rPr>
          </a:br>
          <a:endParaRPr lang="pt-BR" sz="4800" dirty="0">
            <a:solidFill>
              <a:schemeClr val="bg1"/>
            </a:solidFill>
          </a:endParaRPr>
        </a:p>
      </dgm:t>
    </dgm:pt>
    <dgm:pt modelId="{1D2AA510-5AB0-4D3A-B40B-CA29D67BF56E}" type="parTrans" cxnId="{97236266-EFCF-46AD-8AD3-DDF0DB83803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3A68E5D-8F83-4482-815D-BF3FA8CCE0A8}" type="sibTrans" cxnId="{97236266-EFCF-46AD-8AD3-DDF0DB83803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2EFB67E-34B5-4121-A806-E2911FDDFAC5}">
      <dgm:prSet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pt-BR" sz="4800" dirty="0">
              <a:solidFill>
                <a:schemeClr val="bg1"/>
              </a:solidFill>
            </a:rPr>
            <a:t>O aluno tem direito ainda a uma Avaliação de Recuperação, valendo 10,0, caso não atinja a média mínima 7,0.</a:t>
          </a:r>
        </a:p>
      </dgm:t>
    </dgm:pt>
    <dgm:pt modelId="{CF749619-6662-404E-9D6C-8E845C677727}" type="parTrans" cxnId="{B1D68B45-2A46-4F98-9FA0-27E98DE58CC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76EEBB7-F775-400A-875C-75DB5E8A92B1}" type="sibTrans" cxnId="{B1D68B45-2A46-4F98-9FA0-27E98DE58CC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5A36097-624A-4D6C-AD15-EC7A113CAFA5}" type="pres">
      <dgm:prSet presAssocID="{170DC006-A016-4E91-9DDB-90CA6CAEC0E9}" presName="theList" presStyleCnt="0">
        <dgm:presLayoutVars>
          <dgm:dir/>
          <dgm:animLvl val="lvl"/>
          <dgm:resizeHandles val="exact"/>
        </dgm:presLayoutVars>
      </dgm:prSet>
      <dgm:spPr/>
    </dgm:pt>
    <dgm:pt modelId="{F4FA9FD9-66DD-46CB-BB83-F86AAEB6399C}" type="pres">
      <dgm:prSet presAssocID="{2D7BB3B5-DF11-40CD-A60F-28B01AF89EC0}" presName="compNode" presStyleCnt="0"/>
      <dgm:spPr/>
    </dgm:pt>
    <dgm:pt modelId="{AAA73D1B-1512-4EA1-9C05-0C93A884B4AE}" type="pres">
      <dgm:prSet presAssocID="{2D7BB3B5-DF11-40CD-A60F-28B01AF89EC0}" presName="aNode" presStyleLbl="bgShp" presStyleIdx="0" presStyleCnt="1" custLinFactNeighborX="124" custLinFactNeighborY="7529"/>
      <dgm:spPr/>
    </dgm:pt>
    <dgm:pt modelId="{73204A62-465C-4283-B774-131F28591E09}" type="pres">
      <dgm:prSet presAssocID="{2D7BB3B5-DF11-40CD-A60F-28B01AF89EC0}" presName="textNode" presStyleLbl="bgShp" presStyleIdx="0" presStyleCnt="1"/>
      <dgm:spPr/>
    </dgm:pt>
    <dgm:pt modelId="{AB3F32B3-3CF9-4C29-A619-6A722ACA1870}" type="pres">
      <dgm:prSet presAssocID="{2D7BB3B5-DF11-40CD-A60F-28B01AF89EC0}" presName="compChildNode" presStyleCnt="0"/>
      <dgm:spPr/>
    </dgm:pt>
    <dgm:pt modelId="{108A1C1B-4892-4F2F-8B89-F4E57F521374}" type="pres">
      <dgm:prSet presAssocID="{2D7BB3B5-DF11-40CD-A60F-28B01AF89EC0}" presName="theInnerList" presStyleCnt="0"/>
      <dgm:spPr/>
    </dgm:pt>
    <dgm:pt modelId="{E4664126-5895-45D6-A2BA-A0C7DF0E1A0D}" type="pres">
      <dgm:prSet presAssocID="{C6A482BE-B1EA-403F-B8F9-34E1B345CEA7}" presName="childNode" presStyleLbl="node1" presStyleIdx="0" presStyleCnt="4" custLinFactY="-765" custLinFactNeighborX="620" custLinFactNeighborY="-100000">
        <dgm:presLayoutVars>
          <dgm:bulletEnabled val="1"/>
        </dgm:presLayoutVars>
      </dgm:prSet>
      <dgm:spPr/>
    </dgm:pt>
    <dgm:pt modelId="{902514BC-45CE-41FC-93F9-0E96BC05B94B}" type="pres">
      <dgm:prSet presAssocID="{C6A482BE-B1EA-403F-B8F9-34E1B345CEA7}" presName="aSpace2" presStyleCnt="0"/>
      <dgm:spPr/>
    </dgm:pt>
    <dgm:pt modelId="{BF85E8D5-3688-4667-ADDD-DBC588B694FE}" type="pres">
      <dgm:prSet presAssocID="{C4987AD8-9037-4D89-8FFE-84A873DA7E9E}" presName="childNode" presStyleLbl="node1" presStyleIdx="1" presStyleCnt="4" custLinFactY="-765" custLinFactNeighborX="620" custLinFactNeighborY="-100000">
        <dgm:presLayoutVars>
          <dgm:bulletEnabled val="1"/>
        </dgm:presLayoutVars>
      </dgm:prSet>
      <dgm:spPr/>
    </dgm:pt>
    <dgm:pt modelId="{5D9EBB1A-0AD8-49D0-A70A-59351395EDA8}" type="pres">
      <dgm:prSet presAssocID="{C4987AD8-9037-4D89-8FFE-84A873DA7E9E}" presName="aSpace2" presStyleCnt="0"/>
      <dgm:spPr/>
    </dgm:pt>
    <dgm:pt modelId="{81F7B07C-614A-45D1-87E4-A6E4E0F7F776}" type="pres">
      <dgm:prSet presAssocID="{7D88D20C-E360-416D-A8D0-998061B27EC0}" presName="childNode" presStyleLbl="node1" presStyleIdx="2" presStyleCnt="4" custLinFactY="-765" custLinFactNeighborX="620" custLinFactNeighborY="-100000">
        <dgm:presLayoutVars>
          <dgm:bulletEnabled val="1"/>
        </dgm:presLayoutVars>
      </dgm:prSet>
      <dgm:spPr/>
    </dgm:pt>
    <dgm:pt modelId="{36ACB22D-6653-4F95-8E58-654B74DFCCF2}" type="pres">
      <dgm:prSet presAssocID="{7D88D20C-E360-416D-A8D0-998061B27EC0}" presName="aSpace2" presStyleCnt="0"/>
      <dgm:spPr/>
    </dgm:pt>
    <dgm:pt modelId="{B59423E5-B98F-48F2-846E-E23FAADE554A}" type="pres">
      <dgm:prSet presAssocID="{52EFB67E-34B5-4121-A806-E2911FDDFAC5}" presName="childNode" presStyleLbl="node1" presStyleIdx="3" presStyleCnt="4" custLinFactY="-765" custLinFactNeighborX="620" custLinFactNeighborY="-100000">
        <dgm:presLayoutVars>
          <dgm:bulletEnabled val="1"/>
        </dgm:presLayoutVars>
      </dgm:prSet>
      <dgm:spPr/>
    </dgm:pt>
  </dgm:ptLst>
  <dgm:cxnLst>
    <dgm:cxn modelId="{149C1003-B8CC-441A-A1F7-3E6E02161A85}" type="presOf" srcId="{7D88D20C-E360-416D-A8D0-998061B27EC0}" destId="{81F7B07C-614A-45D1-87E4-A6E4E0F7F776}" srcOrd="0" destOrd="0" presId="urn:microsoft.com/office/officeart/2005/8/layout/lProcess2"/>
    <dgm:cxn modelId="{B1D68B45-2A46-4F98-9FA0-27E98DE58CC8}" srcId="{2D7BB3B5-DF11-40CD-A60F-28B01AF89EC0}" destId="{52EFB67E-34B5-4121-A806-E2911FDDFAC5}" srcOrd="3" destOrd="0" parTransId="{CF749619-6662-404E-9D6C-8E845C677727}" sibTransId="{B76EEBB7-F775-400A-875C-75DB5E8A92B1}"/>
    <dgm:cxn modelId="{F22647AA-2088-4941-9241-070798DA2C28}" type="presOf" srcId="{170DC006-A016-4E91-9DDB-90CA6CAEC0E9}" destId="{95A36097-624A-4D6C-AD15-EC7A113CAFA5}" srcOrd="0" destOrd="0" presId="urn:microsoft.com/office/officeart/2005/8/layout/lProcess2"/>
    <dgm:cxn modelId="{FBBCD40B-7901-4444-91C1-76F8FDFFA58F}" type="presOf" srcId="{52EFB67E-34B5-4121-A806-E2911FDDFAC5}" destId="{B59423E5-B98F-48F2-846E-E23FAADE554A}" srcOrd="0" destOrd="0" presId="urn:microsoft.com/office/officeart/2005/8/layout/lProcess2"/>
    <dgm:cxn modelId="{A9DAC618-4520-473E-AFB6-A5FFA831C74F}" type="presOf" srcId="{C4987AD8-9037-4D89-8FFE-84A873DA7E9E}" destId="{BF85E8D5-3688-4667-ADDD-DBC588B694FE}" srcOrd="0" destOrd="0" presId="urn:microsoft.com/office/officeart/2005/8/layout/lProcess2"/>
    <dgm:cxn modelId="{062C094B-6DB9-4D95-A739-0264F4E8F08B}" type="presOf" srcId="{2D7BB3B5-DF11-40CD-A60F-28B01AF89EC0}" destId="{AAA73D1B-1512-4EA1-9C05-0C93A884B4AE}" srcOrd="0" destOrd="0" presId="urn:microsoft.com/office/officeart/2005/8/layout/lProcess2"/>
    <dgm:cxn modelId="{710DA5D7-2498-4572-879D-596A18702DB7}" srcId="{2D7BB3B5-DF11-40CD-A60F-28B01AF89EC0}" destId="{C4987AD8-9037-4D89-8FFE-84A873DA7E9E}" srcOrd="1" destOrd="0" parTransId="{AB10016E-397F-4389-89E2-3D67479E9BD1}" sibTransId="{838FDE6F-E2AE-491D-ACAD-D9229E322A2C}"/>
    <dgm:cxn modelId="{2866FA04-4827-47CB-88FD-224595D60094}" type="presOf" srcId="{2D7BB3B5-DF11-40CD-A60F-28B01AF89EC0}" destId="{73204A62-465C-4283-B774-131F28591E09}" srcOrd="1" destOrd="0" presId="urn:microsoft.com/office/officeart/2005/8/layout/lProcess2"/>
    <dgm:cxn modelId="{A3FC87FB-935E-4EBC-B01B-EF2B751D4420}" srcId="{2D7BB3B5-DF11-40CD-A60F-28B01AF89EC0}" destId="{C6A482BE-B1EA-403F-B8F9-34E1B345CEA7}" srcOrd="0" destOrd="0" parTransId="{57C1898B-F18A-4DE8-84AC-5614A2862BEB}" sibTransId="{CAD24173-C565-4536-8E99-C239D33FC7DC}"/>
    <dgm:cxn modelId="{63FCB559-4BAB-4907-888B-41FAEFEC25D0}" type="presOf" srcId="{C6A482BE-B1EA-403F-B8F9-34E1B345CEA7}" destId="{E4664126-5895-45D6-A2BA-A0C7DF0E1A0D}" srcOrd="0" destOrd="0" presId="urn:microsoft.com/office/officeart/2005/8/layout/lProcess2"/>
    <dgm:cxn modelId="{0F33C7B6-594F-4E84-A629-9CBFD476F4F1}" srcId="{170DC006-A016-4E91-9DDB-90CA6CAEC0E9}" destId="{2D7BB3B5-DF11-40CD-A60F-28B01AF89EC0}" srcOrd="0" destOrd="0" parTransId="{F9991AA5-A992-4F79-857B-2DA0E591DDCD}" sibTransId="{9619F954-3DD0-47E1-9F39-A66B9C144D14}"/>
    <dgm:cxn modelId="{97236266-EFCF-46AD-8AD3-DDF0DB838037}" srcId="{2D7BB3B5-DF11-40CD-A60F-28B01AF89EC0}" destId="{7D88D20C-E360-416D-A8D0-998061B27EC0}" srcOrd="2" destOrd="0" parTransId="{1D2AA510-5AB0-4D3A-B40B-CA29D67BF56E}" sibTransId="{A3A68E5D-8F83-4482-815D-BF3FA8CCE0A8}"/>
    <dgm:cxn modelId="{0415B6F9-F91E-48B7-84A0-529D716B181F}" type="presParOf" srcId="{95A36097-624A-4D6C-AD15-EC7A113CAFA5}" destId="{F4FA9FD9-66DD-46CB-BB83-F86AAEB6399C}" srcOrd="0" destOrd="0" presId="urn:microsoft.com/office/officeart/2005/8/layout/lProcess2"/>
    <dgm:cxn modelId="{D3708B2A-3223-4580-83F7-95CD0F44C5F2}" type="presParOf" srcId="{F4FA9FD9-66DD-46CB-BB83-F86AAEB6399C}" destId="{AAA73D1B-1512-4EA1-9C05-0C93A884B4AE}" srcOrd="0" destOrd="0" presId="urn:microsoft.com/office/officeart/2005/8/layout/lProcess2"/>
    <dgm:cxn modelId="{AC114BE6-87FA-449A-A6FB-C4B66439A8D5}" type="presParOf" srcId="{F4FA9FD9-66DD-46CB-BB83-F86AAEB6399C}" destId="{73204A62-465C-4283-B774-131F28591E09}" srcOrd="1" destOrd="0" presId="urn:microsoft.com/office/officeart/2005/8/layout/lProcess2"/>
    <dgm:cxn modelId="{E2759830-FA5B-46E6-85DE-F0C064826030}" type="presParOf" srcId="{F4FA9FD9-66DD-46CB-BB83-F86AAEB6399C}" destId="{AB3F32B3-3CF9-4C29-A619-6A722ACA1870}" srcOrd="2" destOrd="0" presId="urn:microsoft.com/office/officeart/2005/8/layout/lProcess2"/>
    <dgm:cxn modelId="{3835864B-B0BF-40AF-A006-9BA8E36ED3ED}" type="presParOf" srcId="{AB3F32B3-3CF9-4C29-A619-6A722ACA1870}" destId="{108A1C1B-4892-4F2F-8B89-F4E57F521374}" srcOrd="0" destOrd="0" presId="urn:microsoft.com/office/officeart/2005/8/layout/lProcess2"/>
    <dgm:cxn modelId="{2E46DE23-D0D2-45D2-8F0C-5786AAC2DCAC}" type="presParOf" srcId="{108A1C1B-4892-4F2F-8B89-F4E57F521374}" destId="{E4664126-5895-45D6-A2BA-A0C7DF0E1A0D}" srcOrd="0" destOrd="0" presId="urn:microsoft.com/office/officeart/2005/8/layout/lProcess2"/>
    <dgm:cxn modelId="{D8B0C484-7FA1-4F6D-9490-A215AE39545A}" type="presParOf" srcId="{108A1C1B-4892-4F2F-8B89-F4E57F521374}" destId="{902514BC-45CE-41FC-93F9-0E96BC05B94B}" srcOrd="1" destOrd="0" presId="urn:microsoft.com/office/officeart/2005/8/layout/lProcess2"/>
    <dgm:cxn modelId="{282A3727-CBA9-4AF7-8A7A-86A16E4FB430}" type="presParOf" srcId="{108A1C1B-4892-4F2F-8B89-F4E57F521374}" destId="{BF85E8D5-3688-4667-ADDD-DBC588B694FE}" srcOrd="2" destOrd="0" presId="urn:microsoft.com/office/officeart/2005/8/layout/lProcess2"/>
    <dgm:cxn modelId="{3D7C36C6-F136-4F23-BACC-667E70872771}" type="presParOf" srcId="{108A1C1B-4892-4F2F-8B89-F4E57F521374}" destId="{5D9EBB1A-0AD8-49D0-A70A-59351395EDA8}" srcOrd="3" destOrd="0" presId="urn:microsoft.com/office/officeart/2005/8/layout/lProcess2"/>
    <dgm:cxn modelId="{3DFA0EB0-F93E-43ED-9CC4-82CE13AAA4D5}" type="presParOf" srcId="{108A1C1B-4892-4F2F-8B89-F4E57F521374}" destId="{81F7B07C-614A-45D1-87E4-A6E4E0F7F776}" srcOrd="4" destOrd="0" presId="urn:microsoft.com/office/officeart/2005/8/layout/lProcess2"/>
    <dgm:cxn modelId="{A52F286C-700D-4C31-9074-9340A8A846D9}" type="presParOf" srcId="{108A1C1B-4892-4F2F-8B89-F4E57F521374}" destId="{36ACB22D-6653-4F95-8E58-654B74DFCCF2}" srcOrd="5" destOrd="0" presId="urn:microsoft.com/office/officeart/2005/8/layout/lProcess2"/>
    <dgm:cxn modelId="{30106E41-EF2F-46BF-B68E-F1D35BCD1A5F}" type="presParOf" srcId="{108A1C1B-4892-4F2F-8B89-F4E57F521374}" destId="{B59423E5-B98F-48F2-846E-E23FAADE554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C1E382-06C8-42BF-A684-814F78701503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11D1C71-72C9-4B66-809D-36628C5C3B59}">
      <dgm:prSet custT="1"/>
      <dgm:spPr/>
      <dgm:t>
        <a:bodyPr/>
        <a:lstStyle/>
        <a:p>
          <a:r>
            <a:rPr lang="pt-BR" sz="7200" b="1" dirty="0"/>
            <a:t>Quando e onde realizarei minhas avaliações presenciais? </a:t>
          </a:r>
          <a:br>
            <a:rPr lang="pt-BR" sz="7200" b="1" dirty="0"/>
          </a:br>
          <a:endParaRPr lang="pt-BR" sz="7200" dirty="0"/>
        </a:p>
      </dgm:t>
    </dgm:pt>
    <dgm:pt modelId="{04E3989F-1D50-44AB-A224-2EBF8E9AECC0}" type="parTrans" cxnId="{89E20AD2-A30F-46AC-8EA8-5EB8ABE01B45}">
      <dgm:prSet/>
      <dgm:spPr/>
      <dgm:t>
        <a:bodyPr/>
        <a:lstStyle/>
        <a:p>
          <a:endParaRPr lang="pt-BR" sz="2400"/>
        </a:p>
      </dgm:t>
    </dgm:pt>
    <dgm:pt modelId="{12B4FC8B-182A-4ECF-AC32-04B995845E65}" type="sibTrans" cxnId="{89E20AD2-A30F-46AC-8EA8-5EB8ABE01B45}">
      <dgm:prSet/>
      <dgm:spPr/>
      <dgm:t>
        <a:bodyPr/>
        <a:lstStyle/>
        <a:p>
          <a:endParaRPr lang="pt-BR" sz="2400"/>
        </a:p>
      </dgm:t>
    </dgm:pt>
    <dgm:pt modelId="{3058E9FC-FBA1-4222-9C5C-42D7B097CEDB}">
      <dgm:prSet custT="1"/>
      <dgm:spPr/>
      <dgm:t>
        <a:bodyPr/>
        <a:lstStyle/>
        <a:p>
          <a:r>
            <a:rPr lang="pt-BR" sz="4400" dirty="0">
              <a:solidFill>
                <a:schemeClr val="tx1"/>
              </a:solidFill>
            </a:rPr>
            <a:t>Para fazer as suas avaliações presenciais, a coordenação divulgará no período de divulgação dos locais das avaliações o dia/horário/local de sua prova na data indicada no Guia do Estudante online da disciplina. Esta informações também estarão nos murais do Ambiente Virtual de aprendizagem. O não comparecimento no dia marcado acarretará na impossibilidade de fazer a prova e consequente nota zero.</a:t>
          </a:r>
          <a:br>
            <a:rPr lang="pt-BR" sz="4400" dirty="0">
              <a:solidFill>
                <a:schemeClr val="tx1"/>
              </a:solidFill>
            </a:rPr>
          </a:br>
          <a:endParaRPr lang="pt-BR" sz="4400" dirty="0">
            <a:solidFill>
              <a:schemeClr val="tx1"/>
            </a:solidFill>
          </a:endParaRPr>
        </a:p>
      </dgm:t>
    </dgm:pt>
    <dgm:pt modelId="{F26F3007-CD96-4DA9-9712-2E6493BEBCCD}" type="parTrans" cxnId="{9460890A-1D83-4257-8C81-306B07518DD1}">
      <dgm:prSet/>
      <dgm:spPr/>
      <dgm:t>
        <a:bodyPr/>
        <a:lstStyle/>
        <a:p>
          <a:endParaRPr lang="pt-BR" sz="2400"/>
        </a:p>
      </dgm:t>
    </dgm:pt>
    <dgm:pt modelId="{3BA41159-B77B-45A0-9BEE-DCA4172DDCB1}" type="sibTrans" cxnId="{9460890A-1D83-4257-8C81-306B07518DD1}">
      <dgm:prSet/>
      <dgm:spPr/>
      <dgm:t>
        <a:bodyPr/>
        <a:lstStyle/>
        <a:p>
          <a:endParaRPr lang="pt-BR" sz="2400"/>
        </a:p>
      </dgm:t>
    </dgm:pt>
    <dgm:pt modelId="{724F750F-10A6-4C94-84FD-A17F89DD7AE8}">
      <dgm:prSet custT="1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pt-BR" sz="4400" dirty="0">
              <a:solidFill>
                <a:schemeClr val="bg1"/>
              </a:solidFill>
            </a:rPr>
            <a:t>As provas serão aplicadas no período indicado no Guia do Estudante online e no dia/horário/local divulgado. Anote esta informação para não perder a sua prova.</a:t>
          </a:r>
        </a:p>
      </dgm:t>
    </dgm:pt>
    <dgm:pt modelId="{88332F3A-2C7B-4C92-A162-E565892BCFF2}" type="parTrans" cxnId="{A5FE12F1-ACA1-4737-B6C6-678F1370F0D0}">
      <dgm:prSet/>
      <dgm:spPr/>
      <dgm:t>
        <a:bodyPr/>
        <a:lstStyle/>
        <a:p>
          <a:endParaRPr lang="pt-BR" sz="2400"/>
        </a:p>
      </dgm:t>
    </dgm:pt>
    <dgm:pt modelId="{5FA0FEEE-DD52-40D1-A9C8-70F11095A52F}" type="sibTrans" cxnId="{A5FE12F1-ACA1-4737-B6C6-678F1370F0D0}">
      <dgm:prSet/>
      <dgm:spPr/>
      <dgm:t>
        <a:bodyPr/>
        <a:lstStyle/>
        <a:p>
          <a:endParaRPr lang="pt-BR" sz="2400"/>
        </a:p>
      </dgm:t>
    </dgm:pt>
    <dgm:pt modelId="{03E10CD2-8C73-4897-B47F-37859FA26AC2}" type="pres">
      <dgm:prSet presAssocID="{E4C1E382-06C8-42BF-A684-814F78701503}" presName="theList" presStyleCnt="0">
        <dgm:presLayoutVars>
          <dgm:dir/>
          <dgm:animLvl val="lvl"/>
          <dgm:resizeHandles val="exact"/>
        </dgm:presLayoutVars>
      </dgm:prSet>
      <dgm:spPr/>
    </dgm:pt>
    <dgm:pt modelId="{9D153999-7AC3-427F-AEEB-524F039202D1}" type="pres">
      <dgm:prSet presAssocID="{A11D1C71-72C9-4B66-809D-36628C5C3B59}" presName="compNode" presStyleCnt="0"/>
      <dgm:spPr/>
    </dgm:pt>
    <dgm:pt modelId="{F166BD5D-FC91-4946-ACD6-939D8EF7D709}" type="pres">
      <dgm:prSet presAssocID="{A11D1C71-72C9-4B66-809D-36628C5C3B59}" presName="aNode" presStyleLbl="bgShp" presStyleIdx="0" presStyleCnt="1"/>
      <dgm:spPr/>
    </dgm:pt>
    <dgm:pt modelId="{229BF634-0241-4A28-8B5A-8853E9C3AD1D}" type="pres">
      <dgm:prSet presAssocID="{A11D1C71-72C9-4B66-809D-36628C5C3B59}" presName="textNode" presStyleLbl="bgShp" presStyleIdx="0" presStyleCnt="1"/>
      <dgm:spPr/>
    </dgm:pt>
    <dgm:pt modelId="{FBD503F6-5FB8-4946-BD50-A1B7B0BF3AA3}" type="pres">
      <dgm:prSet presAssocID="{A11D1C71-72C9-4B66-809D-36628C5C3B59}" presName="compChildNode" presStyleCnt="0"/>
      <dgm:spPr/>
    </dgm:pt>
    <dgm:pt modelId="{54678705-4018-4B2B-ACB0-8507B1391EDC}" type="pres">
      <dgm:prSet presAssocID="{A11D1C71-72C9-4B66-809D-36628C5C3B59}" presName="theInnerList" presStyleCnt="0"/>
      <dgm:spPr/>
    </dgm:pt>
    <dgm:pt modelId="{233EC949-BBC8-4E00-8A43-C0771355442F}" type="pres">
      <dgm:prSet presAssocID="{3058E9FC-FBA1-4222-9C5C-42D7B097CEDB}" presName="childNode" presStyleLbl="node1" presStyleIdx="0" presStyleCnt="2" custScaleY="167486" custLinFactY="-15700" custLinFactNeighborX="135" custLinFactNeighborY="-100000">
        <dgm:presLayoutVars>
          <dgm:bulletEnabled val="1"/>
        </dgm:presLayoutVars>
      </dgm:prSet>
      <dgm:spPr/>
    </dgm:pt>
    <dgm:pt modelId="{F0D5D1DE-44F5-4DB6-B605-D1C683529B8E}" type="pres">
      <dgm:prSet presAssocID="{3058E9FC-FBA1-4222-9C5C-42D7B097CEDB}" presName="aSpace2" presStyleCnt="0"/>
      <dgm:spPr/>
    </dgm:pt>
    <dgm:pt modelId="{C9FE073E-2490-45F8-97C3-E7C57FA19FFC}" type="pres">
      <dgm:prSet presAssocID="{724F750F-10A6-4C94-84FD-A17F89DD7AE8}" presName="childNode" presStyleLbl="node1" presStyleIdx="1" presStyleCnt="2" custLinFactNeighborX="135" custLinFactNeighborY="-85994">
        <dgm:presLayoutVars>
          <dgm:bulletEnabled val="1"/>
        </dgm:presLayoutVars>
      </dgm:prSet>
      <dgm:spPr/>
    </dgm:pt>
  </dgm:ptLst>
  <dgm:cxnLst>
    <dgm:cxn modelId="{5BC8073C-9510-4F10-B2E5-161E621D1314}" type="presOf" srcId="{E4C1E382-06C8-42BF-A684-814F78701503}" destId="{03E10CD2-8C73-4897-B47F-37859FA26AC2}" srcOrd="0" destOrd="0" presId="urn:microsoft.com/office/officeart/2005/8/layout/lProcess2"/>
    <dgm:cxn modelId="{05EE421A-4110-4C65-99C5-46A8CD6D2EBE}" type="presOf" srcId="{724F750F-10A6-4C94-84FD-A17F89DD7AE8}" destId="{C9FE073E-2490-45F8-97C3-E7C57FA19FFC}" srcOrd="0" destOrd="0" presId="urn:microsoft.com/office/officeart/2005/8/layout/lProcess2"/>
    <dgm:cxn modelId="{F196D6BD-DE91-4796-B210-C3B9378854D7}" type="presOf" srcId="{A11D1C71-72C9-4B66-809D-36628C5C3B59}" destId="{229BF634-0241-4A28-8B5A-8853E9C3AD1D}" srcOrd="1" destOrd="0" presId="urn:microsoft.com/office/officeart/2005/8/layout/lProcess2"/>
    <dgm:cxn modelId="{7D4F62E6-0F95-42F5-80C1-05677064B065}" type="presOf" srcId="{A11D1C71-72C9-4B66-809D-36628C5C3B59}" destId="{F166BD5D-FC91-4946-ACD6-939D8EF7D709}" srcOrd="0" destOrd="0" presId="urn:microsoft.com/office/officeart/2005/8/layout/lProcess2"/>
    <dgm:cxn modelId="{9460890A-1D83-4257-8C81-306B07518DD1}" srcId="{A11D1C71-72C9-4B66-809D-36628C5C3B59}" destId="{3058E9FC-FBA1-4222-9C5C-42D7B097CEDB}" srcOrd="0" destOrd="0" parTransId="{F26F3007-CD96-4DA9-9712-2E6493BEBCCD}" sibTransId="{3BA41159-B77B-45A0-9BEE-DCA4172DDCB1}"/>
    <dgm:cxn modelId="{89E20AD2-A30F-46AC-8EA8-5EB8ABE01B45}" srcId="{E4C1E382-06C8-42BF-A684-814F78701503}" destId="{A11D1C71-72C9-4B66-809D-36628C5C3B59}" srcOrd="0" destOrd="0" parTransId="{04E3989F-1D50-44AB-A224-2EBF8E9AECC0}" sibTransId="{12B4FC8B-182A-4ECF-AC32-04B995845E65}"/>
    <dgm:cxn modelId="{C168BF04-A872-4607-91C4-912530BC0C44}" type="presOf" srcId="{3058E9FC-FBA1-4222-9C5C-42D7B097CEDB}" destId="{233EC949-BBC8-4E00-8A43-C0771355442F}" srcOrd="0" destOrd="0" presId="urn:microsoft.com/office/officeart/2005/8/layout/lProcess2"/>
    <dgm:cxn modelId="{A5FE12F1-ACA1-4737-B6C6-678F1370F0D0}" srcId="{A11D1C71-72C9-4B66-809D-36628C5C3B59}" destId="{724F750F-10A6-4C94-84FD-A17F89DD7AE8}" srcOrd="1" destOrd="0" parTransId="{88332F3A-2C7B-4C92-A162-E565892BCFF2}" sibTransId="{5FA0FEEE-DD52-40D1-A9C8-70F11095A52F}"/>
    <dgm:cxn modelId="{AC6C0987-4360-4996-901B-6E2D85676927}" type="presParOf" srcId="{03E10CD2-8C73-4897-B47F-37859FA26AC2}" destId="{9D153999-7AC3-427F-AEEB-524F039202D1}" srcOrd="0" destOrd="0" presId="urn:microsoft.com/office/officeart/2005/8/layout/lProcess2"/>
    <dgm:cxn modelId="{6C4CDFC5-56F5-4F59-AFAF-41CC16F01BFF}" type="presParOf" srcId="{9D153999-7AC3-427F-AEEB-524F039202D1}" destId="{F166BD5D-FC91-4946-ACD6-939D8EF7D709}" srcOrd="0" destOrd="0" presId="urn:microsoft.com/office/officeart/2005/8/layout/lProcess2"/>
    <dgm:cxn modelId="{02D76870-907A-40D5-88C7-B0E09F6D623B}" type="presParOf" srcId="{9D153999-7AC3-427F-AEEB-524F039202D1}" destId="{229BF634-0241-4A28-8B5A-8853E9C3AD1D}" srcOrd="1" destOrd="0" presId="urn:microsoft.com/office/officeart/2005/8/layout/lProcess2"/>
    <dgm:cxn modelId="{41CA6DA6-99CA-46B1-9883-B100453D0487}" type="presParOf" srcId="{9D153999-7AC3-427F-AEEB-524F039202D1}" destId="{FBD503F6-5FB8-4946-BD50-A1B7B0BF3AA3}" srcOrd="2" destOrd="0" presId="urn:microsoft.com/office/officeart/2005/8/layout/lProcess2"/>
    <dgm:cxn modelId="{D016D035-4210-4BE9-B6A6-4EDBDD74C10B}" type="presParOf" srcId="{FBD503F6-5FB8-4946-BD50-A1B7B0BF3AA3}" destId="{54678705-4018-4B2B-ACB0-8507B1391EDC}" srcOrd="0" destOrd="0" presId="urn:microsoft.com/office/officeart/2005/8/layout/lProcess2"/>
    <dgm:cxn modelId="{98FC79D9-3BAB-45F2-AE44-26D06F0490EE}" type="presParOf" srcId="{54678705-4018-4B2B-ACB0-8507B1391EDC}" destId="{233EC949-BBC8-4E00-8A43-C0771355442F}" srcOrd="0" destOrd="0" presId="urn:microsoft.com/office/officeart/2005/8/layout/lProcess2"/>
    <dgm:cxn modelId="{69AC1141-899F-4BE3-B123-7E426B08C22B}" type="presParOf" srcId="{54678705-4018-4B2B-ACB0-8507B1391EDC}" destId="{F0D5D1DE-44F5-4DB6-B605-D1C683529B8E}" srcOrd="1" destOrd="0" presId="urn:microsoft.com/office/officeart/2005/8/layout/lProcess2"/>
    <dgm:cxn modelId="{0CCADC8B-CC44-44AD-82D4-86DEC3090692}" type="presParOf" srcId="{54678705-4018-4B2B-ACB0-8507B1391EDC}" destId="{C9FE073E-2490-45F8-97C3-E7C57FA19FF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FA83CB-0234-42D4-8B73-EBD7B67CBCDF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BBD7F317-BD3B-4716-BB3A-96B217F7A773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Terei um professor virtual? </a:t>
          </a:r>
          <a:br>
            <a:rPr lang="pt-BR" b="1" dirty="0">
              <a:solidFill>
                <a:schemeClr val="tx1"/>
              </a:solidFill>
            </a:rPr>
          </a:br>
          <a:endParaRPr lang="pt-BR" dirty="0">
            <a:solidFill>
              <a:schemeClr val="tx1"/>
            </a:solidFill>
          </a:endParaRPr>
        </a:p>
      </dgm:t>
    </dgm:pt>
    <dgm:pt modelId="{3FEE20FC-69B2-4609-9C51-41E7FF4A951D}" type="parTrans" cxnId="{5C4C6478-6B0C-494B-835A-63E93B15AC7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6B4A5C0-5B2D-41F7-8B24-37013D4A3138}" type="sibTrans" cxnId="{5C4C6478-6B0C-494B-835A-63E93B15AC7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D32812B-CCCA-4EA2-98BE-208CC190B331}">
      <dgm:prSet/>
      <dgm:spPr/>
      <dgm:t>
        <a:bodyPr/>
        <a:lstStyle/>
        <a:p>
          <a:r>
            <a:rPr lang="pt-BR">
              <a:solidFill>
                <a:schemeClr val="tx1"/>
              </a:solidFill>
            </a:rPr>
            <a:t>Sim. </a:t>
          </a:r>
          <a:r>
            <a:rPr lang="pt-BR" dirty="0">
              <a:solidFill>
                <a:schemeClr val="tx1"/>
              </a:solidFill>
            </a:rPr>
            <a:t>No Ambiente Virtual você irá ter contato com o professor/tutor da sua disciplina através do fórum "Fale com o professor/tutor". Entre em contato sempre que tiver dúvidas de conteúdo. Você não deverá ficar sem resposta por mais de 48 horas nos dias úteis.</a:t>
          </a:r>
        </a:p>
      </dgm:t>
    </dgm:pt>
    <dgm:pt modelId="{0243EBCE-1788-49C2-8BEE-19D4C6D42A7F}" type="parTrans" cxnId="{E77252B5-4975-4846-9531-2D65B97EB6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E566557-0EC5-455F-86F2-D07ED46E4AFB}" type="sibTrans" cxnId="{E77252B5-4975-4846-9531-2D65B97EB6D9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B705358-66C0-4C37-BB7B-2C2F5AE46A60}" type="pres">
      <dgm:prSet presAssocID="{E5FA83CB-0234-42D4-8B73-EBD7B67CBCDF}" presName="theList" presStyleCnt="0">
        <dgm:presLayoutVars>
          <dgm:dir/>
          <dgm:animLvl val="lvl"/>
          <dgm:resizeHandles val="exact"/>
        </dgm:presLayoutVars>
      </dgm:prSet>
      <dgm:spPr/>
    </dgm:pt>
    <dgm:pt modelId="{FA34D9CA-968C-47E9-9973-69EC377F2359}" type="pres">
      <dgm:prSet presAssocID="{BBD7F317-BD3B-4716-BB3A-96B217F7A773}" presName="compNode" presStyleCnt="0"/>
      <dgm:spPr/>
    </dgm:pt>
    <dgm:pt modelId="{40D17A16-7900-4997-988A-A7BA039F5B07}" type="pres">
      <dgm:prSet presAssocID="{BBD7F317-BD3B-4716-BB3A-96B217F7A773}" presName="aNode" presStyleLbl="bgShp" presStyleIdx="0" presStyleCnt="1"/>
      <dgm:spPr/>
    </dgm:pt>
    <dgm:pt modelId="{E7DA745D-C3D5-447A-A99A-9BAA9A672D75}" type="pres">
      <dgm:prSet presAssocID="{BBD7F317-BD3B-4716-BB3A-96B217F7A773}" presName="textNode" presStyleLbl="bgShp" presStyleIdx="0" presStyleCnt="1"/>
      <dgm:spPr/>
    </dgm:pt>
    <dgm:pt modelId="{C4C5E3AA-7079-449E-9CBC-EF7AACDBBF94}" type="pres">
      <dgm:prSet presAssocID="{BBD7F317-BD3B-4716-BB3A-96B217F7A773}" presName="compChildNode" presStyleCnt="0"/>
      <dgm:spPr/>
    </dgm:pt>
    <dgm:pt modelId="{1DADB7B4-B36C-4D66-ABC7-4D13B0A3BF7F}" type="pres">
      <dgm:prSet presAssocID="{BBD7F317-BD3B-4716-BB3A-96B217F7A773}" presName="theInnerList" presStyleCnt="0"/>
      <dgm:spPr/>
    </dgm:pt>
    <dgm:pt modelId="{6C710F8C-A052-42D3-BC4D-47BE4B943F13}" type="pres">
      <dgm:prSet presAssocID="{ED32812B-CCCA-4EA2-98BE-208CC190B331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717B0001-3847-4E31-A02A-757108F104BD}" type="presOf" srcId="{E5FA83CB-0234-42D4-8B73-EBD7B67CBCDF}" destId="{5B705358-66C0-4C37-BB7B-2C2F5AE46A60}" srcOrd="0" destOrd="0" presId="urn:microsoft.com/office/officeart/2005/8/layout/lProcess2"/>
    <dgm:cxn modelId="{A5A34F29-968F-4509-8DF0-4E478518F9C1}" type="presOf" srcId="{BBD7F317-BD3B-4716-BB3A-96B217F7A773}" destId="{E7DA745D-C3D5-447A-A99A-9BAA9A672D75}" srcOrd="1" destOrd="0" presId="urn:microsoft.com/office/officeart/2005/8/layout/lProcess2"/>
    <dgm:cxn modelId="{CC6F26C2-30C0-4EFC-87C2-272BA2317E80}" type="presOf" srcId="{ED32812B-CCCA-4EA2-98BE-208CC190B331}" destId="{6C710F8C-A052-42D3-BC4D-47BE4B943F13}" srcOrd="0" destOrd="0" presId="urn:microsoft.com/office/officeart/2005/8/layout/lProcess2"/>
    <dgm:cxn modelId="{719582DD-C6CB-4D64-A5F3-9701BD359AC2}" type="presOf" srcId="{BBD7F317-BD3B-4716-BB3A-96B217F7A773}" destId="{40D17A16-7900-4997-988A-A7BA039F5B07}" srcOrd="0" destOrd="0" presId="urn:microsoft.com/office/officeart/2005/8/layout/lProcess2"/>
    <dgm:cxn modelId="{E77252B5-4975-4846-9531-2D65B97EB6D9}" srcId="{BBD7F317-BD3B-4716-BB3A-96B217F7A773}" destId="{ED32812B-CCCA-4EA2-98BE-208CC190B331}" srcOrd="0" destOrd="0" parTransId="{0243EBCE-1788-49C2-8BEE-19D4C6D42A7F}" sibTransId="{8E566557-0EC5-455F-86F2-D07ED46E4AFB}"/>
    <dgm:cxn modelId="{5C4C6478-6B0C-494B-835A-63E93B15AC7D}" srcId="{E5FA83CB-0234-42D4-8B73-EBD7B67CBCDF}" destId="{BBD7F317-BD3B-4716-BB3A-96B217F7A773}" srcOrd="0" destOrd="0" parTransId="{3FEE20FC-69B2-4609-9C51-41E7FF4A951D}" sibTransId="{56B4A5C0-5B2D-41F7-8B24-37013D4A3138}"/>
    <dgm:cxn modelId="{41ABC7FC-53D4-43FF-A535-091B767239BE}" type="presParOf" srcId="{5B705358-66C0-4C37-BB7B-2C2F5AE46A60}" destId="{FA34D9CA-968C-47E9-9973-69EC377F2359}" srcOrd="0" destOrd="0" presId="urn:microsoft.com/office/officeart/2005/8/layout/lProcess2"/>
    <dgm:cxn modelId="{8BF47674-BD01-4E49-9561-C2599EE31AFB}" type="presParOf" srcId="{FA34D9CA-968C-47E9-9973-69EC377F2359}" destId="{40D17A16-7900-4997-988A-A7BA039F5B07}" srcOrd="0" destOrd="0" presId="urn:microsoft.com/office/officeart/2005/8/layout/lProcess2"/>
    <dgm:cxn modelId="{10418813-0CD3-4CC3-96C4-662FBEC9D222}" type="presParOf" srcId="{FA34D9CA-968C-47E9-9973-69EC377F2359}" destId="{E7DA745D-C3D5-447A-A99A-9BAA9A672D75}" srcOrd="1" destOrd="0" presId="urn:microsoft.com/office/officeart/2005/8/layout/lProcess2"/>
    <dgm:cxn modelId="{54BA1A29-5E2B-4951-A430-6329B8DC2984}" type="presParOf" srcId="{FA34D9CA-968C-47E9-9973-69EC377F2359}" destId="{C4C5E3AA-7079-449E-9CBC-EF7AACDBBF94}" srcOrd="2" destOrd="0" presId="urn:microsoft.com/office/officeart/2005/8/layout/lProcess2"/>
    <dgm:cxn modelId="{7298EBEE-0791-4D3C-B198-92683A829255}" type="presParOf" srcId="{C4C5E3AA-7079-449E-9CBC-EF7AACDBBF94}" destId="{1DADB7B4-B36C-4D66-ABC7-4D13B0A3BF7F}" srcOrd="0" destOrd="0" presId="urn:microsoft.com/office/officeart/2005/8/layout/lProcess2"/>
    <dgm:cxn modelId="{412ED821-27C6-4F0E-9BC9-EFCB05A87DCA}" type="presParOf" srcId="{1DADB7B4-B36C-4D66-ABC7-4D13B0A3BF7F}" destId="{6C710F8C-A052-42D3-BC4D-47BE4B943F1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D9752C-00BA-4CA9-9555-1CE15B3E7C5E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A55A3DBB-E629-4607-BF44-37662503113E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Se eu não concordar com a nota de uma das atividades on-line ou avaliações presenciais como devo proceder? </a:t>
          </a:r>
          <a:br>
            <a:rPr lang="pt-BR" b="1" dirty="0">
              <a:solidFill>
                <a:schemeClr val="tx1"/>
              </a:solidFill>
            </a:rPr>
          </a:br>
          <a:endParaRPr lang="pt-BR" dirty="0">
            <a:solidFill>
              <a:schemeClr val="tx1"/>
            </a:solidFill>
          </a:endParaRPr>
        </a:p>
      </dgm:t>
    </dgm:pt>
    <dgm:pt modelId="{E2D9F996-A340-4ECC-AE5A-745B9949D12C}" type="parTrans" cxnId="{20D88B9E-F29C-4F93-92C8-CDC2116F072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DECFA9D-00DA-49CA-B218-F1200DAC0DD8}" type="sibTrans" cxnId="{20D88B9E-F29C-4F93-92C8-CDC2116F072B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8C33DE43-F49D-4D37-BD85-64C39EC2B515}">
      <dgm:prSet/>
      <dgm:spPr/>
      <dgm:t>
        <a:bodyPr/>
        <a:lstStyle/>
        <a:p>
          <a:r>
            <a:rPr lang="pt-BR">
              <a:solidFill>
                <a:schemeClr val="tx1"/>
              </a:solidFill>
            </a:rPr>
            <a:t>No Ambiente Virtual, na área de sua disciplina, clique no menu em "Revisão de notas". </a:t>
          </a:r>
          <a:r>
            <a:rPr lang="pt-BR" dirty="0">
              <a:solidFill>
                <a:schemeClr val="tx1"/>
              </a:solidFill>
            </a:rPr>
            <a:t>Aponte seus argumentos e o seu professor/tutor irá dar o feedback sobre sua solicitação neste mesmo local. Solicitações dessa natureza só poderão ser realizadas neste espaço.</a:t>
          </a:r>
          <a:br>
            <a:rPr lang="pt-BR" dirty="0">
              <a:solidFill>
                <a:schemeClr val="tx1"/>
              </a:solidFill>
            </a:rPr>
          </a:br>
          <a:endParaRPr lang="pt-BR" dirty="0">
            <a:solidFill>
              <a:schemeClr val="tx1"/>
            </a:solidFill>
          </a:endParaRPr>
        </a:p>
      </dgm:t>
    </dgm:pt>
    <dgm:pt modelId="{FBADC8EE-9779-44F7-99C2-D448780BD75F}" type="parTrans" cxnId="{42525D1F-76D8-4AC1-8EF3-C74DCAA4F20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3BADC26-825A-4F46-959E-42E4538148B9}" type="sibTrans" cxnId="{42525D1F-76D8-4AC1-8EF3-C74DCAA4F20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6106F67-C3D8-4EBE-84DE-37D0BE0FBA6A}" type="pres">
      <dgm:prSet presAssocID="{FBD9752C-00BA-4CA9-9555-1CE15B3E7C5E}" presName="theList" presStyleCnt="0">
        <dgm:presLayoutVars>
          <dgm:dir/>
          <dgm:animLvl val="lvl"/>
          <dgm:resizeHandles val="exact"/>
        </dgm:presLayoutVars>
      </dgm:prSet>
      <dgm:spPr/>
    </dgm:pt>
    <dgm:pt modelId="{3A64ABF1-5FBD-4CC7-9337-BAA4D72E02E1}" type="pres">
      <dgm:prSet presAssocID="{A55A3DBB-E629-4607-BF44-37662503113E}" presName="compNode" presStyleCnt="0"/>
      <dgm:spPr/>
    </dgm:pt>
    <dgm:pt modelId="{6B2EE9C7-D6FE-4F95-84D3-1DE6AC90411C}" type="pres">
      <dgm:prSet presAssocID="{A55A3DBB-E629-4607-BF44-37662503113E}" presName="aNode" presStyleLbl="bgShp" presStyleIdx="0" presStyleCnt="1"/>
      <dgm:spPr/>
    </dgm:pt>
    <dgm:pt modelId="{3139C6F5-25A6-46DA-AE54-C613C5295125}" type="pres">
      <dgm:prSet presAssocID="{A55A3DBB-E629-4607-BF44-37662503113E}" presName="textNode" presStyleLbl="bgShp" presStyleIdx="0" presStyleCnt="1"/>
      <dgm:spPr/>
    </dgm:pt>
    <dgm:pt modelId="{E049D3DD-7FDE-436E-B109-A4620BAFD2D5}" type="pres">
      <dgm:prSet presAssocID="{A55A3DBB-E629-4607-BF44-37662503113E}" presName="compChildNode" presStyleCnt="0"/>
      <dgm:spPr/>
    </dgm:pt>
    <dgm:pt modelId="{BF28A157-7057-49CB-933F-A3C08743423F}" type="pres">
      <dgm:prSet presAssocID="{A55A3DBB-E629-4607-BF44-37662503113E}" presName="theInnerList" presStyleCnt="0"/>
      <dgm:spPr/>
    </dgm:pt>
    <dgm:pt modelId="{DBA132AA-1A5B-4285-B879-444F5DFF83C6}" type="pres">
      <dgm:prSet presAssocID="{8C33DE43-F49D-4D37-BD85-64C39EC2B515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0946BFDA-B2A5-4604-A946-9375AE17E8A0}" type="presOf" srcId="{FBD9752C-00BA-4CA9-9555-1CE15B3E7C5E}" destId="{36106F67-C3D8-4EBE-84DE-37D0BE0FBA6A}" srcOrd="0" destOrd="0" presId="urn:microsoft.com/office/officeart/2005/8/layout/lProcess2"/>
    <dgm:cxn modelId="{42525D1F-76D8-4AC1-8EF3-C74DCAA4F205}" srcId="{A55A3DBB-E629-4607-BF44-37662503113E}" destId="{8C33DE43-F49D-4D37-BD85-64C39EC2B515}" srcOrd="0" destOrd="0" parTransId="{FBADC8EE-9779-44F7-99C2-D448780BD75F}" sibTransId="{F3BADC26-825A-4F46-959E-42E4538148B9}"/>
    <dgm:cxn modelId="{B00A1CB8-0459-4BC7-92D0-807685A630C0}" type="presOf" srcId="{A55A3DBB-E629-4607-BF44-37662503113E}" destId="{6B2EE9C7-D6FE-4F95-84D3-1DE6AC90411C}" srcOrd="0" destOrd="0" presId="urn:microsoft.com/office/officeart/2005/8/layout/lProcess2"/>
    <dgm:cxn modelId="{20D88B9E-F29C-4F93-92C8-CDC2116F072B}" srcId="{FBD9752C-00BA-4CA9-9555-1CE15B3E7C5E}" destId="{A55A3DBB-E629-4607-BF44-37662503113E}" srcOrd="0" destOrd="0" parTransId="{E2D9F996-A340-4ECC-AE5A-745B9949D12C}" sibTransId="{CDECFA9D-00DA-49CA-B218-F1200DAC0DD8}"/>
    <dgm:cxn modelId="{8E6CD395-ABF0-4C83-B7C2-EE94B2F9EECC}" type="presOf" srcId="{8C33DE43-F49D-4D37-BD85-64C39EC2B515}" destId="{DBA132AA-1A5B-4285-B879-444F5DFF83C6}" srcOrd="0" destOrd="0" presId="urn:microsoft.com/office/officeart/2005/8/layout/lProcess2"/>
    <dgm:cxn modelId="{060199B5-0D51-4BA7-BC1C-149BC3C035A2}" type="presOf" srcId="{A55A3DBB-E629-4607-BF44-37662503113E}" destId="{3139C6F5-25A6-46DA-AE54-C613C5295125}" srcOrd="1" destOrd="0" presId="urn:microsoft.com/office/officeart/2005/8/layout/lProcess2"/>
    <dgm:cxn modelId="{4CF02D0B-F03E-49A3-8938-8D2EE52FC7B0}" type="presParOf" srcId="{36106F67-C3D8-4EBE-84DE-37D0BE0FBA6A}" destId="{3A64ABF1-5FBD-4CC7-9337-BAA4D72E02E1}" srcOrd="0" destOrd="0" presId="urn:microsoft.com/office/officeart/2005/8/layout/lProcess2"/>
    <dgm:cxn modelId="{0ABCAA26-C758-4353-811A-EF092D4E0BBD}" type="presParOf" srcId="{3A64ABF1-5FBD-4CC7-9337-BAA4D72E02E1}" destId="{6B2EE9C7-D6FE-4F95-84D3-1DE6AC90411C}" srcOrd="0" destOrd="0" presId="urn:microsoft.com/office/officeart/2005/8/layout/lProcess2"/>
    <dgm:cxn modelId="{82086578-F2C6-4197-BD02-8CBEFB04976F}" type="presParOf" srcId="{3A64ABF1-5FBD-4CC7-9337-BAA4D72E02E1}" destId="{3139C6F5-25A6-46DA-AE54-C613C5295125}" srcOrd="1" destOrd="0" presId="urn:microsoft.com/office/officeart/2005/8/layout/lProcess2"/>
    <dgm:cxn modelId="{2220DAFA-1485-4E46-9D7C-4525991AF383}" type="presParOf" srcId="{3A64ABF1-5FBD-4CC7-9337-BAA4D72E02E1}" destId="{E049D3DD-7FDE-436E-B109-A4620BAFD2D5}" srcOrd="2" destOrd="0" presId="urn:microsoft.com/office/officeart/2005/8/layout/lProcess2"/>
    <dgm:cxn modelId="{67FBD26B-13E0-4A85-9ECD-7FDA9F8D1687}" type="presParOf" srcId="{E049D3DD-7FDE-436E-B109-A4620BAFD2D5}" destId="{BF28A157-7057-49CB-933F-A3C08743423F}" srcOrd="0" destOrd="0" presId="urn:microsoft.com/office/officeart/2005/8/layout/lProcess2"/>
    <dgm:cxn modelId="{2975E529-8575-4FF2-A1B3-DA6BA24F72E4}" type="presParOf" srcId="{BF28A157-7057-49CB-933F-A3C08743423F}" destId="{DBA132AA-1A5B-4285-B879-444F5DFF83C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DFB247-A908-4055-8F5A-1A3D52BF3F28}" type="doc">
      <dgm:prSet loTypeId="urn:microsoft.com/office/officeart/2005/8/layout/lProcess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1BFDF53D-8780-4D69-9F13-31669B698270}">
      <dgm:prSet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E se eu tiver dúvidas/reclamações/problemas sobre a ofertada disciplina online quem poderá me auxiliar? </a:t>
          </a:r>
          <a:br>
            <a:rPr lang="pt-BR" b="1" dirty="0">
              <a:solidFill>
                <a:schemeClr val="tx1"/>
              </a:solidFill>
            </a:rPr>
          </a:br>
          <a:endParaRPr lang="pt-BR" dirty="0">
            <a:solidFill>
              <a:schemeClr val="tx1"/>
            </a:solidFill>
          </a:endParaRPr>
        </a:p>
      </dgm:t>
    </dgm:pt>
    <dgm:pt modelId="{7C61C620-7B69-4D43-BD8F-3FDEC2BD8617}" type="parTrans" cxnId="{2E13D255-7D3A-414E-8952-02D0FBC416A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89955E1-F309-41F4-94F1-B2618E4F0752}" type="sibTrans" cxnId="{2E13D255-7D3A-414E-8952-02D0FBC416A2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49881BF-B6DE-45AB-8506-3E874817FE43}">
      <dgm:prSet/>
      <dgm:spPr/>
      <dgm:t>
        <a:bodyPr/>
        <a:lstStyle/>
        <a:p>
          <a:r>
            <a:rPr lang="pt-BR">
              <a:solidFill>
                <a:schemeClr val="tx1"/>
              </a:solidFill>
            </a:rPr>
            <a:t>Envie e-mail para a coordenação da disciplina on-line. </a:t>
          </a:r>
          <a:r>
            <a:rPr lang="pt-BR" dirty="0">
              <a:solidFill>
                <a:schemeClr val="tx1"/>
              </a:solidFill>
            </a:rPr>
            <a:t>Não esqueça de indicar no e-mail seu curso, matrícula e disciplina on-line em questão</a:t>
          </a:r>
        </a:p>
      </dgm:t>
    </dgm:pt>
    <dgm:pt modelId="{43609A80-1FB5-43FE-B2A5-ADEC1CA2F6CB}" type="parTrans" cxnId="{01291DF2-98C7-47B9-97EC-780D833056C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08E52F6-EA26-4E89-82AA-926F63C8A157}" type="sibTrans" cxnId="{01291DF2-98C7-47B9-97EC-780D833056C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222E04A-F759-4DE4-B56C-4947578C8858}" type="pres">
      <dgm:prSet presAssocID="{66DFB247-A908-4055-8F5A-1A3D52BF3F28}" presName="theList" presStyleCnt="0">
        <dgm:presLayoutVars>
          <dgm:dir/>
          <dgm:animLvl val="lvl"/>
          <dgm:resizeHandles val="exact"/>
        </dgm:presLayoutVars>
      </dgm:prSet>
      <dgm:spPr/>
    </dgm:pt>
    <dgm:pt modelId="{28B79663-653E-4BBE-A561-79384EF470B7}" type="pres">
      <dgm:prSet presAssocID="{1BFDF53D-8780-4D69-9F13-31669B698270}" presName="compNode" presStyleCnt="0"/>
      <dgm:spPr/>
    </dgm:pt>
    <dgm:pt modelId="{A0F9C7D4-5C1E-4BF6-B8C0-09DC54C7AE05}" type="pres">
      <dgm:prSet presAssocID="{1BFDF53D-8780-4D69-9F13-31669B698270}" presName="aNode" presStyleLbl="bgShp" presStyleIdx="0" presStyleCnt="1"/>
      <dgm:spPr/>
    </dgm:pt>
    <dgm:pt modelId="{9470D785-FFBB-4855-8EC2-FEA5BAC1DBBA}" type="pres">
      <dgm:prSet presAssocID="{1BFDF53D-8780-4D69-9F13-31669B698270}" presName="textNode" presStyleLbl="bgShp" presStyleIdx="0" presStyleCnt="1"/>
      <dgm:spPr/>
    </dgm:pt>
    <dgm:pt modelId="{CE704EEA-8D82-4347-B143-33F65CD82F6A}" type="pres">
      <dgm:prSet presAssocID="{1BFDF53D-8780-4D69-9F13-31669B698270}" presName="compChildNode" presStyleCnt="0"/>
      <dgm:spPr/>
    </dgm:pt>
    <dgm:pt modelId="{8AE8D238-4FC6-4518-A203-4EDF2E6E864F}" type="pres">
      <dgm:prSet presAssocID="{1BFDF53D-8780-4D69-9F13-31669B698270}" presName="theInnerList" presStyleCnt="0"/>
      <dgm:spPr/>
    </dgm:pt>
    <dgm:pt modelId="{48E3DB7F-4C0C-49B3-B6C6-7EF855D126F5}" type="pres">
      <dgm:prSet presAssocID="{249881BF-B6DE-45AB-8506-3E874817FE43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C1EDCDE8-21AA-4AEB-B431-28E92BA6438B}" type="presOf" srcId="{1BFDF53D-8780-4D69-9F13-31669B698270}" destId="{A0F9C7D4-5C1E-4BF6-B8C0-09DC54C7AE05}" srcOrd="0" destOrd="0" presId="urn:microsoft.com/office/officeart/2005/8/layout/lProcess2"/>
    <dgm:cxn modelId="{B45C42D0-62F6-4D29-A36D-D2B008EF0FFD}" type="presOf" srcId="{1BFDF53D-8780-4D69-9F13-31669B698270}" destId="{9470D785-FFBB-4855-8EC2-FEA5BAC1DBBA}" srcOrd="1" destOrd="0" presId="urn:microsoft.com/office/officeart/2005/8/layout/lProcess2"/>
    <dgm:cxn modelId="{01291DF2-98C7-47B9-97EC-780D833056C0}" srcId="{1BFDF53D-8780-4D69-9F13-31669B698270}" destId="{249881BF-B6DE-45AB-8506-3E874817FE43}" srcOrd="0" destOrd="0" parTransId="{43609A80-1FB5-43FE-B2A5-ADEC1CA2F6CB}" sibTransId="{308E52F6-EA26-4E89-82AA-926F63C8A157}"/>
    <dgm:cxn modelId="{6E3E6E5A-2522-48E3-A3CE-AF3F2BB1C8AC}" type="presOf" srcId="{249881BF-B6DE-45AB-8506-3E874817FE43}" destId="{48E3DB7F-4C0C-49B3-B6C6-7EF855D126F5}" srcOrd="0" destOrd="0" presId="urn:microsoft.com/office/officeart/2005/8/layout/lProcess2"/>
    <dgm:cxn modelId="{62B83032-34AD-43C7-80A9-5A6A06BF0FF6}" type="presOf" srcId="{66DFB247-A908-4055-8F5A-1A3D52BF3F28}" destId="{1222E04A-F759-4DE4-B56C-4947578C8858}" srcOrd="0" destOrd="0" presId="urn:microsoft.com/office/officeart/2005/8/layout/lProcess2"/>
    <dgm:cxn modelId="{2E13D255-7D3A-414E-8952-02D0FBC416A2}" srcId="{66DFB247-A908-4055-8F5A-1A3D52BF3F28}" destId="{1BFDF53D-8780-4D69-9F13-31669B698270}" srcOrd="0" destOrd="0" parTransId="{7C61C620-7B69-4D43-BD8F-3FDEC2BD8617}" sibTransId="{C89955E1-F309-41F4-94F1-B2618E4F0752}"/>
    <dgm:cxn modelId="{6DD4E01F-B09F-4D6D-9C3C-535817F80F59}" type="presParOf" srcId="{1222E04A-F759-4DE4-B56C-4947578C8858}" destId="{28B79663-653E-4BBE-A561-79384EF470B7}" srcOrd="0" destOrd="0" presId="urn:microsoft.com/office/officeart/2005/8/layout/lProcess2"/>
    <dgm:cxn modelId="{8262A1D4-5DFE-4336-B0CC-B5BE722FFB59}" type="presParOf" srcId="{28B79663-653E-4BBE-A561-79384EF470B7}" destId="{A0F9C7D4-5C1E-4BF6-B8C0-09DC54C7AE05}" srcOrd="0" destOrd="0" presId="urn:microsoft.com/office/officeart/2005/8/layout/lProcess2"/>
    <dgm:cxn modelId="{BDDCEA17-4AF0-4FC0-A241-96C84C9AF052}" type="presParOf" srcId="{28B79663-653E-4BBE-A561-79384EF470B7}" destId="{9470D785-FFBB-4855-8EC2-FEA5BAC1DBBA}" srcOrd="1" destOrd="0" presId="urn:microsoft.com/office/officeart/2005/8/layout/lProcess2"/>
    <dgm:cxn modelId="{63FE3204-41F3-4B38-87EA-C11227B9106A}" type="presParOf" srcId="{28B79663-653E-4BBE-A561-79384EF470B7}" destId="{CE704EEA-8D82-4347-B143-33F65CD82F6A}" srcOrd="2" destOrd="0" presId="urn:microsoft.com/office/officeart/2005/8/layout/lProcess2"/>
    <dgm:cxn modelId="{8D9C1A12-28AB-46B4-82BC-07138738D5FB}" type="presParOf" srcId="{CE704EEA-8D82-4347-B143-33F65CD82F6A}" destId="{8AE8D238-4FC6-4518-A203-4EDF2E6E864F}" srcOrd="0" destOrd="0" presId="urn:microsoft.com/office/officeart/2005/8/layout/lProcess2"/>
    <dgm:cxn modelId="{1BD29F49-D1F6-4F50-8486-EF406EBF4457}" type="presParOf" srcId="{8AE8D238-4FC6-4518-A203-4EDF2E6E864F}" destId="{48E3DB7F-4C0C-49B3-B6C6-7EF855D126F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FBAB2-BF44-4345-BAC7-B51413179121}">
      <dsp:nvSpPr>
        <dsp:cNvPr id="0" name=""/>
        <dsp:cNvSpPr/>
      </dsp:nvSpPr>
      <dsp:spPr>
        <a:xfrm>
          <a:off x="10267" y="0"/>
          <a:ext cx="21040161" cy="1234572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200" b="1" kern="1200" dirty="0">
              <a:solidFill>
                <a:sysClr val="windowText" lastClr="000000"/>
              </a:solidFill>
            </a:rPr>
            <a:t>Como devo acompanhar minha disciplina on-line? </a:t>
          </a:r>
          <a:endParaRPr lang="pt-BR" sz="7200" kern="1200" dirty="0">
            <a:solidFill>
              <a:sysClr val="windowText" lastClr="000000"/>
            </a:solidFill>
          </a:endParaRPr>
        </a:p>
      </dsp:txBody>
      <dsp:txXfrm>
        <a:off x="10267" y="0"/>
        <a:ext cx="21040161" cy="3703716"/>
      </dsp:txXfrm>
    </dsp:sp>
    <dsp:sp modelId="{3EB54AEC-C1BF-4416-BBA0-67D1A56085CB}">
      <dsp:nvSpPr>
        <dsp:cNvPr id="0" name=""/>
        <dsp:cNvSpPr/>
      </dsp:nvSpPr>
      <dsp:spPr>
        <a:xfrm>
          <a:off x="1100636" y="3707332"/>
          <a:ext cx="18859424" cy="3722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ysClr val="windowText" lastClr="000000"/>
              </a:solidFill>
            </a:rPr>
            <a:t>Acesse, na área da disciplina, o “Guia do Estudante online" que contém todas as informações necessárias sobre sua disciplina: prazo dos módulos e atividades, valor das atividades, composição de nota e aplicação das avaliações presenciais e orientações de estudo on-line.</a:t>
          </a:r>
        </a:p>
      </dsp:txBody>
      <dsp:txXfrm>
        <a:off x="1209661" y="3816357"/>
        <a:ext cx="18641374" cy="3504353"/>
      </dsp:txXfrm>
    </dsp:sp>
    <dsp:sp modelId="{952715AE-D5B6-45CE-9955-26DB39FAAF10}">
      <dsp:nvSpPr>
        <dsp:cNvPr id="0" name=""/>
        <dsp:cNvSpPr/>
      </dsp:nvSpPr>
      <dsp:spPr>
        <a:xfrm>
          <a:off x="1100636" y="8002413"/>
          <a:ext cx="18859424" cy="3722403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800" kern="1200" dirty="0">
            <a:solidFill>
              <a:schemeClr val="bg1"/>
            </a:solidFill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bg1"/>
              </a:solidFill>
            </a:rPr>
            <a:t>Organize seu horário de estudo de acordo com os prazos dos módulos e atividades do Guia de Aprendizagem. Ser organizado (a) e disciplinado (a) no estudo garante que você realize todas as ações on-line e aprenda com efetividade. Imprima o seu guia e use-o como um </a:t>
          </a:r>
          <a:r>
            <a:rPr lang="pt-BR" sz="4800" kern="1200" dirty="0" err="1">
              <a:solidFill>
                <a:schemeClr val="bg1"/>
              </a:solidFill>
            </a:rPr>
            <a:t>checklist</a:t>
          </a:r>
          <a:r>
            <a:rPr lang="pt-BR" sz="4800" kern="1200" dirty="0">
              <a:solidFill>
                <a:schemeClr val="bg1"/>
              </a:solidFill>
            </a:rPr>
            <a:t>, marcando que ações você já realizou.</a:t>
          </a:r>
          <a:br>
            <a:rPr lang="pt-BR" sz="4800" kern="1200" dirty="0">
              <a:solidFill>
                <a:schemeClr val="bg1"/>
              </a:solidFill>
            </a:rPr>
          </a:br>
          <a:endParaRPr lang="pt-BR" sz="4800" kern="1200" dirty="0">
            <a:solidFill>
              <a:schemeClr val="bg1"/>
            </a:solidFill>
          </a:endParaRPr>
        </a:p>
      </dsp:txBody>
      <dsp:txXfrm>
        <a:off x="1209661" y="8111438"/>
        <a:ext cx="18641374" cy="35043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73D1B-1512-4EA1-9C05-0C93A884B4AE}">
      <dsp:nvSpPr>
        <dsp:cNvPr id="0" name=""/>
        <dsp:cNvSpPr/>
      </dsp:nvSpPr>
      <dsp:spPr>
        <a:xfrm>
          <a:off x="23245" y="0"/>
          <a:ext cx="23780650" cy="1253721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1" kern="1200">
              <a:solidFill>
                <a:schemeClr val="tx1"/>
              </a:solidFill>
            </a:rPr>
            <a:t>Como é composta minha nota na disciplina on-line? </a:t>
          </a:r>
          <a:br>
            <a:rPr lang="pt-BR" sz="6500" b="1" kern="1200">
              <a:solidFill>
                <a:schemeClr val="tx1"/>
              </a:solidFill>
            </a:rPr>
          </a:br>
          <a:endParaRPr lang="pt-BR" sz="6500" kern="1200">
            <a:solidFill>
              <a:schemeClr val="tx1"/>
            </a:solidFill>
          </a:endParaRPr>
        </a:p>
      </dsp:txBody>
      <dsp:txXfrm>
        <a:off x="23245" y="0"/>
        <a:ext cx="23780650" cy="3761165"/>
      </dsp:txXfrm>
    </dsp:sp>
    <dsp:sp modelId="{E4664126-5895-45D6-A2BA-A0C7DF0E1A0D}">
      <dsp:nvSpPr>
        <dsp:cNvPr id="0" name=""/>
        <dsp:cNvSpPr/>
      </dsp:nvSpPr>
      <dsp:spPr>
        <a:xfrm>
          <a:off x="2507640" y="3466513"/>
          <a:ext cx="19024520" cy="182640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800" kern="1200" dirty="0">
            <a:solidFill>
              <a:schemeClr val="tx1"/>
            </a:solidFill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tx1"/>
              </a:solidFill>
            </a:rPr>
            <a:t>A composição da nota nas disciplinas on-line ocorre em uma unidade única. Nesta unidade única sua nota final é composta da seguinte forma:</a:t>
          </a:r>
          <a:br>
            <a:rPr lang="pt-BR" sz="4800" kern="1200" dirty="0">
              <a:solidFill>
                <a:schemeClr val="tx1"/>
              </a:solidFill>
            </a:rPr>
          </a:br>
          <a:endParaRPr lang="pt-BR" sz="4800" kern="1200" dirty="0">
            <a:solidFill>
              <a:schemeClr val="tx1"/>
            </a:solidFill>
          </a:endParaRPr>
        </a:p>
      </dsp:txBody>
      <dsp:txXfrm>
        <a:off x="2561134" y="3520007"/>
        <a:ext cx="18917532" cy="1719417"/>
      </dsp:txXfrm>
    </dsp:sp>
    <dsp:sp modelId="{BF85E8D5-3688-4667-ADDD-DBC588B694FE}">
      <dsp:nvSpPr>
        <dsp:cNvPr id="0" name=""/>
        <dsp:cNvSpPr/>
      </dsp:nvSpPr>
      <dsp:spPr>
        <a:xfrm>
          <a:off x="2507640" y="5573904"/>
          <a:ext cx="19024520" cy="182640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800" i="1" kern="1200" dirty="0">
            <a:solidFill>
              <a:schemeClr val="tx1"/>
            </a:solidFill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i="1" kern="1200" dirty="0">
              <a:solidFill>
                <a:schemeClr val="tx1"/>
              </a:solidFill>
            </a:rPr>
            <a:t>Atividades on-line (4,0) + Avaliação presencial (6,0) = 10,0</a:t>
          </a:r>
          <a:br>
            <a:rPr lang="pt-BR" sz="4800" i="1" kern="1200" dirty="0">
              <a:solidFill>
                <a:schemeClr val="tx1"/>
              </a:solidFill>
            </a:rPr>
          </a:br>
          <a:endParaRPr lang="pt-BR" sz="4800" kern="1200" dirty="0">
            <a:solidFill>
              <a:schemeClr val="tx1"/>
            </a:solidFill>
          </a:endParaRPr>
        </a:p>
      </dsp:txBody>
      <dsp:txXfrm>
        <a:off x="2561134" y="5627398"/>
        <a:ext cx="18917532" cy="1719417"/>
      </dsp:txXfrm>
    </dsp:sp>
    <dsp:sp modelId="{81F7B07C-614A-45D1-87E4-A6E4E0F7F776}">
      <dsp:nvSpPr>
        <dsp:cNvPr id="0" name=""/>
        <dsp:cNvSpPr/>
      </dsp:nvSpPr>
      <dsp:spPr>
        <a:xfrm>
          <a:off x="2507640" y="7681295"/>
          <a:ext cx="19024520" cy="1826405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4800" kern="1200" dirty="0">
            <a:solidFill>
              <a:schemeClr val="bg1"/>
            </a:solidFill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bg1"/>
              </a:solidFill>
            </a:rPr>
            <a:t>Caso você perca a avaliação presencial, poderá repô-la na Avaliação supletiva, que valerá seis (6,0).</a:t>
          </a:r>
          <a:br>
            <a:rPr lang="pt-BR" sz="4800" kern="1200" dirty="0">
              <a:solidFill>
                <a:schemeClr val="bg1"/>
              </a:solidFill>
            </a:rPr>
          </a:br>
          <a:endParaRPr lang="pt-BR" sz="4800" kern="1200" dirty="0">
            <a:solidFill>
              <a:schemeClr val="bg1"/>
            </a:solidFill>
          </a:endParaRPr>
        </a:p>
      </dsp:txBody>
      <dsp:txXfrm>
        <a:off x="2561134" y="7734789"/>
        <a:ext cx="18917532" cy="1719417"/>
      </dsp:txXfrm>
    </dsp:sp>
    <dsp:sp modelId="{B59423E5-B98F-48F2-846E-E23FAADE554A}">
      <dsp:nvSpPr>
        <dsp:cNvPr id="0" name=""/>
        <dsp:cNvSpPr/>
      </dsp:nvSpPr>
      <dsp:spPr>
        <a:xfrm>
          <a:off x="2507640" y="9788686"/>
          <a:ext cx="19024520" cy="1826405"/>
        </a:xfrm>
        <a:prstGeom prst="roundRect">
          <a:avLst>
            <a:gd name="adj" fmla="val 10000"/>
          </a:avLst>
        </a:prstGeom>
        <a:solidFill>
          <a:schemeClr val="bg2">
            <a:lumMod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kern="1200" dirty="0">
              <a:solidFill>
                <a:schemeClr val="bg1"/>
              </a:solidFill>
            </a:rPr>
            <a:t>O aluno tem direito ainda a uma Avaliação de Recuperação, valendo 10,0, caso não atinja a média mínima 7,0.</a:t>
          </a:r>
        </a:p>
      </dsp:txBody>
      <dsp:txXfrm>
        <a:off x="2561134" y="9842180"/>
        <a:ext cx="18917532" cy="17194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6BD5D-FC91-4946-ACD6-939D8EF7D709}">
      <dsp:nvSpPr>
        <dsp:cNvPr id="0" name=""/>
        <dsp:cNvSpPr/>
      </dsp:nvSpPr>
      <dsp:spPr>
        <a:xfrm>
          <a:off x="11291" y="0"/>
          <a:ext cx="23102886" cy="1197569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7200" b="1" kern="1200" dirty="0"/>
            <a:t>Quando e onde realizarei minhas avaliações presenciais? </a:t>
          </a:r>
          <a:br>
            <a:rPr lang="pt-BR" sz="7200" b="1" kern="1200" dirty="0"/>
          </a:br>
          <a:endParaRPr lang="pt-BR" sz="7200" kern="1200" dirty="0"/>
        </a:p>
      </dsp:txBody>
      <dsp:txXfrm>
        <a:off x="11291" y="0"/>
        <a:ext cx="23102886" cy="3592707"/>
      </dsp:txXfrm>
    </dsp:sp>
    <dsp:sp modelId="{233EC949-BBC8-4E00-8A43-C0771355442F}">
      <dsp:nvSpPr>
        <dsp:cNvPr id="0" name=""/>
        <dsp:cNvSpPr/>
      </dsp:nvSpPr>
      <dsp:spPr>
        <a:xfrm>
          <a:off x="2346531" y="2737341"/>
          <a:ext cx="18482309" cy="460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760" tIns="83820" rIns="11176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kern="1200" dirty="0">
              <a:solidFill>
                <a:schemeClr val="tx1"/>
              </a:solidFill>
            </a:rPr>
            <a:t>Para fazer as suas avaliações presenciais, a coordenação divulgará no período de divulgação dos locais das avaliações o dia/horário/local de sua prova na data indicada no Guia do Estudante online da disciplina. Esta informações também estarão nos murais do Ambiente Virtual de aprendizagem. O não comparecimento no dia marcado acarretará na impossibilidade de fazer a prova e consequente nota zero.</a:t>
          </a:r>
          <a:br>
            <a:rPr lang="pt-BR" sz="4400" kern="1200" dirty="0">
              <a:solidFill>
                <a:schemeClr val="tx1"/>
              </a:solidFill>
            </a:rPr>
          </a:br>
          <a:endParaRPr lang="pt-BR" sz="4400" kern="1200" dirty="0">
            <a:solidFill>
              <a:schemeClr val="tx1"/>
            </a:solidFill>
          </a:endParaRPr>
        </a:p>
      </dsp:txBody>
      <dsp:txXfrm>
        <a:off x="2481522" y="2872332"/>
        <a:ext cx="18212327" cy="4338958"/>
      </dsp:txXfrm>
    </dsp:sp>
    <dsp:sp modelId="{C9FE073E-2490-45F8-97C3-E7C57FA19FFC}">
      <dsp:nvSpPr>
        <dsp:cNvPr id="0" name=""/>
        <dsp:cNvSpPr/>
      </dsp:nvSpPr>
      <dsp:spPr>
        <a:xfrm>
          <a:off x="2346531" y="8260974"/>
          <a:ext cx="18482309" cy="2751836"/>
        </a:xfrm>
        <a:prstGeom prst="roundRect">
          <a:avLst>
            <a:gd name="adj" fmla="val 10000"/>
          </a:avLst>
        </a:prstGeom>
        <a:solidFill>
          <a:schemeClr val="bg2">
            <a:lumMod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760" tIns="83820" rIns="11176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400" kern="1200" dirty="0">
              <a:solidFill>
                <a:schemeClr val="bg1"/>
              </a:solidFill>
            </a:rPr>
            <a:t>As provas serão aplicadas no período indicado no Guia do Estudante online e no dia/horário/local divulgado. Anote esta informação para não perder a sua prova.</a:t>
          </a:r>
        </a:p>
      </dsp:txBody>
      <dsp:txXfrm>
        <a:off x="2427130" y="8341573"/>
        <a:ext cx="18321111" cy="25906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17A16-7900-4997-988A-A7BA039F5B07}">
      <dsp:nvSpPr>
        <dsp:cNvPr id="0" name=""/>
        <dsp:cNvSpPr/>
      </dsp:nvSpPr>
      <dsp:spPr>
        <a:xfrm>
          <a:off x="0" y="0"/>
          <a:ext cx="23007483" cy="11474245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1" kern="1200" dirty="0">
              <a:solidFill>
                <a:schemeClr val="tx1"/>
              </a:solidFill>
            </a:rPr>
            <a:t>Terei um professor virtual? </a:t>
          </a:r>
          <a:br>
            <a:rPr lang="pt-BR" sz="6500" b="1" kern="1200" dirty="0">
              <a:solidFill>
                <a:schemeClr val="tx1"/>
              </a:solidFill>
            </a:rPr>
          </a:br>
          <a:endParaRPr lang="pt-BR" sz="6500" kern="1200" dirty="0">
            <a:solidFill>
              <a:schemeClr val="tx1"/>
            </a:solidFill>
          </a:endParaRPr>
        </a:p>
      </dsp:txBody>
      <dsp:txXfrm>
        <a:off x="0" y="0"/>
        <a:ext cx="23007483" cy="3442273"/>
      </dsp:txXfrm>
    </dsp:sp>
    <dsp:sp modelId="{6C710F8C-A052-42D3-BC4D-47BE4B943F13}">
      <dsp:nvSpPr>
        <dsp:cNvPr id="0" name=""/>
        <dsp:cNvSpPr/>
      </dsp:nvSpPr>
      <dsp:spPr>
        <a:xfrm>
          <a:off x="2300748" y="3442273"/>
          <a:ext cx="18405986" cy="74582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23825" rIns="16510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>
              <a:solidFill>
                <a:schemeClr val="tx1"/>
              </a:solidFill>
            </a:rPr>
            <a:t>Sim. </a:t>
          </a:r>
          <a:r>
            <a:rPr lang="pt-BR" sz="6500" kern="1200" dirty="0">
              <a:solidFill>
                <a:schemeClr val="tx1"/>
              </a:solidFill>
            </a:rPr>
            <a:t>No Ambiente Virtual você irá ter contato com o professor/tutor da sua disciplina através do fórum "Fale com o professor/tutor". Entre em contato sempre que tiver dúvidas de conteúdo. Você não deverá ficar sem resposta por mais de 48 horas nos dias úteis.</a:t>
          </a:r>
        </a:p>
      </dsp:txBody>
      <dsp:txXfrm>
        <a:off x="2519193" y="3660718"/>
        <a:ext cx="17969096" cy="70213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EE9C7-D6FE-4F95-84D3-1DE6AC90411C}">
      <dsp:nvSpPr>
        <dsp:cNvPr id="0" name=""/>
        <dsp:cNvSpPr/>
      </dsp:nvSpPr>
      <dsp:spPr>
        <a:xfrm>
          <a:off x="0" y="0"/>
          <a:ext cx="21739122" cy="1235914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1" kern="1200" dirty="0">
              <a:solidFill>
                <a:schemeClr val="tx1"/>
              </a:solidFill>
            </a:rPr>
            <a:t>Se eu não concordar com a nota de uma das atividades on-line ou avaliações presenciais como devo proceder? </a:t>
          </a:r>
          <a:br>
            <a:rPr lang="pt-BR" sz="6500" b="1" kern="1200" dirty="0">
              <a:solidFill>
                <a:schemeClr val="tx1"/>
              </a:solidFill>
            </a:rPr>
          </a:br>
          <a:endParaRPr lang="pt-BR" sz="6500" kern="1200" dirty="0">
            <a:solidFill>
              <a:schemeClr val="tx1"/>
            </a:solidFill>
          </a:endParaRPr>
        </a:p>
      </dsp:txBody>
      <dsp:txXfrm>
        <a:off x="0" y="0"/>
        <a:ext cx="21739122" cy="3707744"/>
      </dsp:txXfrm>
    </dsp:sp>
    <dsp:sp modelId="{DBA132AA-1A5B-4285-B879-444F5DFF83C6}">
      <dsp:nvSpPr>
        <dsp:cNvPr id="0" name=""/>
        <dsp:cNvSpPr/>
      </dsp:nvSpPr>
      <dsp:spPr>
        <a:xfrm>
          <a:off x="2173912" y="3707744"/>
          <a:ext cx="17391297" cy="80334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23825" rIns="16510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>
              <a:solidFill>
                <a:schemeClr val="tx1"/>
              </a:solidFill>
            </a:rPr>
            <a:t>No Ambiente Virtual, na área de sua disciplina, clique no menu em "Revisão de notas". </a:t>
          </a:r>
          <a:r>
            <a:rPr lang="pt-BR" sz="6500" kern="1200" dirty="0">
              <a:solidFill>
                <a:schemeClr val="tx1"/>
              </a:solidFill>
            </a:rPr>
            <a:t>Aponte seus argumentos e o seu professor/tutor irá dar o feedback sobre sua solicitação neste mesmo local. Solicitações dessa natureza só poderão ser realizadas neste espaço.</a:t>
          </a:r>
          <a:br>
            <a:rPr lang="pt-BR" sz="6500" kern="1200" dirty="0">
              <a:solidFill>
                <a:schemeClr val="tx1"/>
              </a:solidFill>
            </a:rPr>
          </a:br>
          <a:endParaRPr lang="pt-BR" sz="6500" kern="1200" dirty="0">
            <a:solidFill>
              <a:schemeClr val="tx1"/>
            </a:solidFill>
          </a:endParaRPr>
        </a:p>
      </dsp:txBody>
      <dsp:txXfrm>
        <a:off x="2409204" y="3943036"/>
        <a:ext cx="16920713" cy="75628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9C7D4-5C1E-4BF6-B8C0-09DC54C7AE05}">
      <dsp:nvSpPr>
        <dsp:cNvPr id="0" name=""/>
        <dsp:cNvSpPr/>
      </dsp:nvSpPr>
      <dsp:spPr>
        <a:xfrm>
          <a:off x="0" y="0"/>
          <a:ext cx="23184463" cy="11946193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b="1" kern="1200" dirty="0">
              <a:solidFill>
                <a:schemeClr val="tx1"/>
              </a:solidFill>
            </a:rPr>
            <a:t>E se eu tiver dúvidas/reclamações/problemas sobre a ofertada disciplina online quem poderá me auxiliar? </a:t>
          </a:r>
          <a:br>
            <a:rPr lang="pt-BR" sz="6500" b="1" kern="1200" dirty="0">
              <a:solidFill>
                <a:schemeClr val="tx1"/>
              </a:solidFill>
            </a:rPr>
          </a:br>
          <a:endParaRPr lang="pt-BR" sz="6500" kern="1200" dirty="0">
            <a:solidFill>
              <a:schemeClr val="tx1"/>
            </a:solidFill>
          </a:endParaRPr>
        </a:p>
      </dsp:txBody>
      <dsp:txXfrm>
        <a:off x="0" y="0"/>
        <a:ext cx="23184463" cy="3583857"/>
      </dsp:txXfrm>
    </dsp:sp>
    <dsp:sp modelId="{48E3DB7F-4C0C-49B3-B6C6-7EF855D126F5}">
      <dsp:nvSpPr>
        <dsp:cNvPr id="0" name=""/>
        <dsp:cNvSpPr/>
      </dsp:nvSpPr>
      <dsp:spPr>
        <a:xfrm>
          <a:off x="2318446" y="3583857"/>
          <a:ext cx="18547570" cy="77650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23825" rIns="16510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>
              <a:solidFill>
                <a:schemeClr val="tx1"/>
              </a:solidFill>
            </a:rPr>
            <a:t>Envie e-mail para a coordenação da disciplina on-line. </a:t>
          </a:r>
          <a:r>
            <a:rPr lang="pt-BR" sz="6500" kern="1200" dirty="0">
              <a:solidFill>
                <a:schemeClr val="tx1"/>
              </a:solidFill>
            </a:rPr>
            <a:t>Não esqueça de indicar no e-mail seu curso, matrícula e disciplina on-line em questão</a:t>
          </a:r>
        </a:p>
      </dsp:txBody>
      <dsp:txXfrm>
        <a:off x="2545876" y="3811287"/>
        <a:ext cx="18092710" cy="731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003" y="2356703"/>
            <a:ext cx="19200019" cy="5013407"/>
          </a:xfrm>
        </p:spPr>
        <p:txBody>
          <a:bodyPr anchor="b"/>
          <a:lstStyle>
            <a:lvl1pPr algn="ctr">
              <a:defRPr sz="125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003" y="7563446"/>
            <a:ext cx="19200019" cy="3476717"/>
          </a:xfrm>
        </p:spPr>
        <p:txBody>
          <a:bodyPr/>
          <a:lstStyle>
            <a:lvl1pPr marL="0" indent="0" algn="ctr">
              <a:buNone/>
              <a:defRPr sz="5039"/>
            </a:lvl1pPr>
            <a:lvl2pPr marL="959983" indent="0" algn="ctr">
              <a:buNone/>
              <a:defRPr sz="4199"/>
            </a:lvl2pPr>
            <a:lvl3pPr marL="1919966" indent="0" algn="ctr">
              <a:buNone/>
              <a:defRPr sz="3779"/>
            </a:lvl3pPr>
            <a:lvl4pPr marL="2879949" indent="0" algn="ctr">
              <a:buNone/>
              <a:defRPr sz="3360"/>
            </a:lvl4pPr>
            <a:lvl5pPr marL="3839931" indent="0" algn="ctr">
              <a:buNone/>
              <a:defRPr sz="3360"/>
            </a:lvl5pPr>
            <a:lvl6pPr marL="4799914" indent="0" algn="ctr">
              <a:buNone/>
              <a:defRPr sz="3360"/>
            </a:lvl6pPr>
            <a:lvl7pPr marL="5759897" indent="0" algn="ctr">
              <a:buNone/>
              <a:defRPr sz="3360"/>
            </a:lvl7pPr>
            <a:lvl8pPr marL="6719880" indent="0" algn="ctr">
              <a:buNone/>
              <a:defRPr sz="3360"/>
            </a:lvl8pPr>
            <a:lvl9pPr marL="7679863" indent="0" algn="ctr">
              <a:buNone/>
              <a:defRPr sz="336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8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24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320018" y="766678"/>
            <a:ext cx="5520005" cy="1220351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0002" y="766678"/>
            <a:ext cx="16240016" cy="1220351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570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152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6668" y="3590055"/>
            <a:ext cx="22080022" cy="5990088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6668" y="9636811"/>
            <a:ext cx="22080022" cy="3150046"/>
          </a:xfrm>
        </p:spPr>
        <p:txBody>
          <a:bodyPr/>
          <a:lstStyle>
            <a:lvl1pPr marL="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1pPr>
            <a:lvl2pPr marL="959983" indent="0">
              <a:buNone/>
              <a:defRPr sz="4199">
                <a:solidFill>
                  <a:schemeClr val="tx1">
                    <a:tint val="75000"/>
                  </a:schemeClr>
                </a:solidFill>
              </a:defRPr>
            </a:lvl2pPr>
            <a:lvl3pPr marL="1919966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3pPr>
            <a:lvl4pPr marL="2879949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4pPr>
            <a:lvl5pPr marL="3839931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5pPr>
            <a:lvl6pPr marL="4799914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6pPr>
            <a:lvl7pPr marL="5759897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7pPr>
            <a:lvl8pPr marL="671988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8pPr>
            <a:lvl9pPr marL="7679863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4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002" y="3833390"/>
            <a:ext cx="10880011" cy="913680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60012" y="3833390"/>
            <a:ext cx="10880011" cy="913680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18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36" y="766679"/>
            <a:ext cx="22080022" cy="278337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3337" y="3530053"/>
            <a:ext cx="10830010" cy="1730025"/>
          </a:xfrm>
        </p:spPr>
        <p:txBody>
          <a:bodyPr anchor="b"/>
          <a:lstStyle>
            <a:lvl1pPr marL="0" indent="0">
              <a:buNone/>
              <a:defRPr sz="5039" b="1"/>
            </a:lvl1pPr>
            <a:lvl2pPr marL="959983" indent="0">
              <a:buNone/>
              <a:defRPr sz="4199" b="1"/>
            </a:lvl2pPr>
            <a:lvl3pPr marL="1919966" indent="0">
              <a:buNone/>
              <a:defRPr sz="3779" b="1"/>
            </a:lvl3pPr>
            <a:lvl4pPr marL="2879949" indent="0">
              <a:buNone/>
              <a:defRPr sz="3360" b="1"/>
            </a:lvl4pPr>
            <a:lvl5pPr marL="3839931" indent="0">
              <a:buNone/>
              <a:defRPr sz="3360" b="1"/>
            </a:lvl5pPr>
            <a:lvl6pPr marL="4799914" indent="0">
              <a:buNone/>
              <a:defRPr sz="3360" b="1"/>
            </a:lvl6pPr>
            <a:lvl7pPr marL="5759897" indent="0">
              <a:buNone/>
              <a:defRPr sz="3360" b="1"/>
            </a:lvl7pPr>
            <a:lvl8pPr marL="6719880" indent="0">
              <a:buNone/>
              <a:defRPr sz="3360" b="1"/>
            </a:lvl8pPr>
            <a:lvl9pPr marL="7679863" indent="0">
              <a:buNone/>
              <a:defRPr sz="336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3337" y="5260078"/>
            <a:ext cx="10830010" cy="77367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60013" y="3530053"/>
            <a:ext cx="10883345" cy="1730025"/>
          </a:xfrm>
        </p:spPr>
        <p:txBody>
          <a:bodyPr anchor="b"/>
          <a:lstStyle>
            <a:lvl1pPr marL="0" indent="0">
              <a:buNone/>
              <a:defRPr sz="5039" b="1"/>
            </a:lvl1pPr>
            <a:lvl2pPr marL="959983" indent="0">
              <a:buNone/>
              <a:defRPr sz="4199" b="1"/>
            </a:lvl2pPr>
            <a:lvl3pPr marL="1919966" indent="0">
              <a:buNone/>
              <a:defRPr sz="3779" b="1"/>
            </a:lvl3pPr>
            <a:lvl4pPr marL="2879949" indent="0">
              <a:buNone/>
              <a:defRPr sz="3360" b="1"/>
            </a:lvl4pPr>
            <a:lvl5pPr marL="3839931" indent="0">
              <a:buNone/>
              <a:defRPr sz="3360" b="1"/>
            </a:lvl5pPr>
            <a:lvl6pPr marL="4799914" indent="0">
              <a:buNone/>
              <a:defRPr sz="3360" b="1"/>
            </a:lvl6pPr>
            <a:lvl7pPr marL="5759897" indent="0">
              <a:buNone/>
              <a:defRPr sz="3360" b="1"/>
            </a:lvl7pPr>
            <a:lvl8pPr marL="6719880" indent="0">
              <a:buNone/>
              <a:defRPr sz="3360" b="1"/>
            </a:lvl8pPr>
            <a:lvl9pPr marL="7679863" indent="0">
              <a:buNone/>
              <a:defRPr sz="336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60013" y="5260078"/>
            <a:ext cx="10883345" cy="773678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02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566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51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37" y="960014"/>
            <a:ext cx="8256674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3345" y="2073365"/>
            <a:ext cx="12960013" cy="10233485"/>
          </a:xfrm>
        </p:spPr>
        <p:txBody>
          <a:bodyPr/>
          <a:lstStyle>
            <a:lvl1pPr>
              <a:defRPr sz="6719"/>
            </a:lvl1pPr>
            <a:lvl2pPr>
              <a:defRPr sz="5879"/>
            </a:lvl2pPr>
            <a:lvl3pPr>
              <a:defRPr sz="5039"/>
            </a:lvl3pPr>
            <a:lvl4pPr>
              <a:defRPr sz="4199"/>
            </a:lvl4pPr>
            <a:lvl5pPr>
              <a:defRPr sz="4199"/>
            </a:lvl5pPr>
            <a:lvl6pPr>
              <a:defRPr sz="4199"/>
            </a:lvl6pPr>
            <a:lvl7pPr>
              <a:defRPr sz="4199"/>
            </a:lvl7pPr>
            <a:lvl8pPr>
              <a:defRPr sz="4199"/>
            </a:lvl8pPr>
            <a:lvl9pPr>
              <a:defRPr sz="4199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337" y="4320064"/>
            <a:ext cx="8256674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59983" indent="0">
              <a:buNone/>
              <a:defRPr sz="2940"/>
            </a:lvl2pPr>
            <a:lvl3pPr marL="1919966" indent="0">
              <a:buNone/>
              <a:defRPr sz="2520"/>
            </a:lvl3pPr>
            <a:lvl4pPr marL="2879949" indent="0">
              <a:buNone/>
              <a:defRPr sz="2100"/>
            </a:lvl4pPr>
            <a:lvl5pPr marL="3839931" indent="0">
              <a:buNone/>
              <a:defRPr sz="2100"/>
            </a:lvl5pPr>
            <a:lvl6pPr marL="4799914" indent="0">
              <a:buNone/>
              <a:defRPr sz="2100"/>
            </a:lvl6pPr>
            <a:lvl7pPr marL="5759897" indent="0">
              <a:buNone/>
              <a:defRPr sz="2100"/>
            </a:lvl7pPr>
            <a:lvl8pPr marL="6719880" indent="0">
              <a:buNone/>
              <a:defRPr sz="2100"/>
            </a:lvl8pPr>
            <a:lvl9pPr marL="7679863" indent="0">
              <a:buNone/>
              <a:defRPr sz="21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57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337" y="960014"/>
            <a:ext cx="8256674" cy="3360050"/>
          </a:xfrm>
        </p:spPr>
        <p:txBody>
          <a:bodyPr anchor="b"/>
          <a:lstStyle>
            <a:lvl1pPr>
              <a:defRPr sz="67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83345" y="2073365"/>
            <a:ext cx="12960013" cy="10233485"/>
          </a:xfrm>
        </p:spPr>
        <p:txBody>
          <a:bodyPr anchor="t"/>
          <a:lstStyle>
            <a:lvl1pPr marL="0" indent="0">
              <a:buNone/>
              <a:defRPr sz="6719"/>
            </a:lvl1pPr>
            <a:lvl2pPr marL="959983" indent="0">
              <a:buNone/>
              <a:defRPr sz="5879"/>
            </a:lvl2pPr>
            <a:lvl3pPr marL="1919966" indent="0">
              <a:buNone/>
              <a:defRPr sz="5039"/>
            </a:lvl3pPr>
            <a:lvl4pPr marL="2879949" indent="0">
              <a:buNone/>
              <a:defRPr sz="4199"/>
            </a:lvl4pPr>
            <a:lvl5pPr marL="3839931" indent="0">
              <a:buNone/>
              <a:defRPr sz="4199"/>
            </a:lvl5pPr>
            <a:lvl6pPr marL="4799914" indent="0">
              <a:buNone/>
              <a:defRPr sz="4199"/>
            </a:lvl6pPr>
            <a:lvl7pPr marL="5759897" indent="0">
              <a:buNone/>
              <a:defRPr sz="4199"/>
            </a:lvl7pPr>
            <a:lvl8pPr marL="6719880" indent="0">
              <a:buNone/>
              <a:defRPr sz="4199"/>
            </a:lvl8pPr>
            <a:lvl9pPr marL="7679863" indent="0">
              <a:buNone/>
              <a:defRPr sz="41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337" y="4320064"/>
            <a:ext cx="8256674" cy="8003453"/>
          </a:xfrm>
        </p:spPr>
        <p:txBody>
          <a:bodyPr/>
          <a:lstStyle>
            <a:lvl1pPr marL="0" indent="0">
              <a:buNone/>
              <a:defRPr sz="3360"/>
            </a:lvl1pPr>
            <a:lvl2pPr marL="959983" indent="0">
              <a:buNone/>
              <a:defRPr sz="2940"/>
            </a:lvl2pPr>
            <a:lvl3pPr marL="1919966" indent="0">
              <a:buNone/>
              <a:defRPr sz="2520"/>
            </a:lvl3pPr>
            <a:lvl4pPr marL="2879949" indent="0">
              <a:buNone/>
              <a:defRPr sz="2100"/>
            </a:lvl4pPr>
            <a:lvl5pPr marL="3839931" indent="0">
              <a:buNone/>
              <a:defRPr sz="2100"/>
            </a:lvl5pPr>
            <a:lvl6pPr marL="4799914" indent="0">
              <a:buNone/>
              <a:defRPr sz="2100"/>
            </a:lvl6pPr>
            <a:lvl7pPr marL="5759897" indent="0">
              <a:buNone/>
              <a:defRPr sz="2100"/>
            </a:lvl7pPr>
            <a:lvl8pPr marL="6719880" indent="0">
              <a:buNone/>
              <a:defRPr sz="2100"/>
            </a:lvl8pPr>
            <a:lvl9pPr marL="7679863" indent="0">
              <a:buNone/>
              <a:defRPr sz="21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78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FFFF66"/>
            </a:gs>
            <a:gs pos="83000">
              <a:srgbClr val="FFFF66"/>
            </a:gs>
            <a:gs pos="100000">
              <a:srgbClr val="FFFF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002" y="766679"/>
            <a:ext cx="2208002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002" y="3833390"/>
            <a:ext cx="2208002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0002" y="13346865"/>
            <a:ext cx="5760006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C19AA-5E31-42B4-83AB-5147FF763F3E}" type="datetimeFigureOut">
              <a:rPr lang="pt-BR" smtClean="0"/>
              <a:t>23/01/2017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80009" y="13346865"/>
            <a:ext cx="8640008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80017" y="13346865"/>
            <a:ext cx="5760006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41C9-E934-40DA-B5C0-A5D4680433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80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919966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91" indent="-479991" algn="l" defTabSz="1919966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74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39" kern="1200">
          <a:solidFill>
            <a:schemeClr val="tx1"/>
          </a:solidFill>
          <a:latin typeface="+mn-lt"/>
          <a:ea typeface="+mn-ea"/>
          <a:cs typeface="+mn-cs"/>
        </a:defRPr>
      </a:lvl2pPr>
      <a:lvl3pPr marL="2399957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3pPr>
      <a:lvl4pPr marL="3359940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4pPr>
      <a:lvl5pPr marL="4319923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5pPr>
      <a:lvl6pPr marL="5279906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6pPr>
      <a:lvl7pPr marL="6239888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7pPr>
      <a:lvl8pPr marL="7199871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8pPr>
      <a:lvl9pPr marL="8159854" indent="-479991" algn="l" defTabSz="1919966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959983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2pPr>
      <a:lvl3pPr marL="1919966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3pPr>
      <a:lvl4pPr marL="2879949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4pPr>
      <a:lvl5pPr marL="3839931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5pPr>
      <a:lvl6pPr marL="4799914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6pPr>
      <a:lvl7pPr marL="5759897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7pPr>
      <a:lvl8pPr marL="6719880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8pPr>
      <a:lvl9pPr marL="7679863" algn="l" defTabSz="1919966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10" Type="http://schemas.openxmlformats.org/officeDocument/2006/relationships/image" Target="../media/image2.png"/><Relationship Id="rId4" Type="http://schemas.openxmlformats.org/officeDocument/2006/relationships/slide" Target="slide2.xml"/><Relationship Id="rId9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1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microsoft.com/office/2007/relationships/hdphoto" Target="../media/hdphoto1.wdp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1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1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126658" y="806958"/>
            <a:ext cx="19939819" cy="13465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1919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23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3800" b="1" dirty="0"/>
              <a:t>Perguntas mais frequentes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696896" y="3113138"/>
            <a:ext cx="17969674" cy="1041749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4" action="ppaction://hlinksldjump"/>
              </a:rPr>
              <a:t>Como devo acompanhar minha disciplina on-line?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5" action="ppaction://hlinksldjump"/>
              </a:rPr>
              <a:t>Como é composta minha nota na disciplina on-line?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6" action="ppaction://hlinksldjump"/>
              </a:rPr>
              <a:t>Quando e onde realizarei minhas avaliações presenciais?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7" action="ppaction://hlinksldjump"/>
              </a:rPr>
              <a:t>Terei um professor virtual?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8" action="ppaction://hlinksldjump"/>
              </a:rPr>
              <a:t>Se eu não concordar com a nota de uma das atividades on-line ou avaliações presenciais como devo proceder?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pt-BR" sz="6000" b="1" dirty="0">
                <a:hlinkClick r:id="rId9" action="ppaction://hlinksldjump"/>
              </a:rPr>
              <a:t>E se eu tiver dúvidas/reclamações/problemas sobre a ofertada disciplina online quem poderá me auxiliar? </a:t>
            </a:r>
            <a:endParaRPr lang="pt-BR" sz="6000" b="1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4168" y="3609708"/>
            <a:ext cx="8288007" cy="828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865900799"/>
              </p:ext>
            </p:extLst>
          </p:nvPr>
        </p:nvGraphicFramePr>
        <p:xfrm>
          <a:off x="2241754" y="619432"/>
          <a:ext cx="21060697" cy="12345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3848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078656741"/>
              </p:ext>
            </p:extLst>
          </p:nvPr>
        </p:nvGraphicFramePr>
        <p:xfrm>
          <a:off x="870154" y="393297"/>
          <a:ext cx="23803896" cy="12537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3634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515158320"/>
              </p:ext>
            </p:extLst>
          </p:nvPr>
        </p:nvGraphicFramePr>
        <p:xfrm>
          <a:off x="1474840" y="884903"/>
          <a:ext cx="23125470" cy="11975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694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492990877"/>
              </p:ext>
            </p:extLst>
          </p:nvPr>
        </p:nvGraphicFramePr>
        <p:xfrm>
          <a:off x="1356852" y="796413"/>
          <a:ext cx="23007483" cy="11474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3443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3409229927"/>
              </p:ext>
            </p:extLst>
          </p:nvPr>
        </p:nvGraphicFramePr>
        <p:xfrm>
          <a:off x="1710813" y="412955"/>
          <a:ext cx="21739122" cy="1235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5932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  <a14:imgEffect>
                      <a14:brightnessContrast bright="-77000" contrast="-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279" t="19985" r="20136" b="36953"/>
          <a:stretch/>
        </p:blipFill>
        <p:spPr>
          <a:xfrm>
            <a:off x="18666570" y="9395218"/>
            <a:ext cx="7274242" cy="5004995"/>
          </a:xfrm>
          <a:prstGeom prst="rect">
            <a:avLst/>
          </a:prstGeom>
        </p:spPr>
      </p:pic>
      <p:sp>
        <p:nvSpPr>
          <p:cNvPr id="6" name="Botão de ação: Personalizar 5">
            <a:hlinkClick r:id="" action="ppaction://hlinkshowjump?jump=firstslide" highlightClick="1"/>
          </p:cNvPr>
          <p:cNvSpPr/>
          <p:nvPr/>
        </p:nvSpPr>
        <p:spPr>
          <a:xfrm>
            <a:off x="10663083" y="13254979"/>
            <a:ext cx="4218038" cy="855406"/>
          </a:xfrm>
          <a:prstGeom prst="actionButtonBlank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6000" dirty="0"/>
              <a:t>INÍCIO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070152249"/>
              </p:ext>
            </p:extLst>
          </p:nvPr>
        </p:nvGraphicFramePr>
        <p:xfrm>
          <a:off x="1622323" y="707923"/>
          <a:ext cx="23184463" cy="11946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9069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534</Words>
  <Application>Microsoft Office PowerPoint</Application>
  <PresentationFormat>Personalizar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Perguntas mais frequentes</dc:title>
  <dc:creator>Gleydson Rocha</dc:creator>
  <cp:lastModifiedBy>Gleydson Rocha</cp:lastModifiedBy>
  <cp:revision>10</cp:revision>
  <dcterms:created xsi:type="dcterms:W3CDTF">2017-01-02T20:16:43Z</dcterms:created>
  <dcterms:modified xsi:type="dcterms:W3CDTF">2017-01-23T17:29:37Z</dcterms:modified>
</cp:coreProperties>
</file>