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1" r:id="rId9"/>
    <p:sldId id="262" r:id="rId10"/>
    <p:sldId id="263" r:id="rId11"/>
    <p:sldId id="272" r:id="rId12"/>
    <p:sldId id="264" r:id="rId13"/>
    <p:sldId id="273" r:id="rId14"/>
    <p:sldId id="265" r:id="rId15"/>
    <p:sldId id="266" r:id="rId16"/>
    <p:sldId id="274" r:id="rId17"/>
    <p:sldId id="267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27269-8F7A-46AA-8FF5-DE5F680D8D0E}" type="doc">
      <dgm:prSet loTypeId="urn:microsoft.com/office/officeart/2005/8/layout/pList1" loCatId="picture" qsTypeId="urn:microsoft.com/office/officeart/2005/8/quickstyle/simple1" qsCatId="simple" csTypeId="urn:microsoft.com/office/officeart/2005/8/colors/colorful3" csCatId="colorful" phldr="1"/>
      <dgm:spPr/>
    </dgm:pt>
    <dgm:pt modelId="{BA72B958-9B1B-4505-B251-24EBE04B029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Acesse </a:t>
          </a:r>
        </a:p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www.metropolitana.edu.br</a:t>
          </a:r>
        </a:p>
      </dgm:t>
    </dgm:pt>
    <dgm:pt modelId="{5BEE3F3A-951F-4818-8E26-3EEC9565A43F}" type="parTrans" cxnId="{ECDE99D2-1B30-4C95-AEE3-0EFDD03676B2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D53827E1-2DD8-4283-8762-21CD8F7A230B}" type="sibTrans" cxnId="{ECDE99D2-1B30-4C95-AEE3-0EFDD03676B2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D81DC9BC-9AD5-45FF-A68C-4E66DBDAD25B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Clique em Portal EaD e depois em ENTRAR</a:t>
          </a:r>
        </a:p>
      </dgm:t>
    </dgm:pt>
    <dgm:pt modelId="{CDE6D3DD-75D1-425E-8841-684C0E2BC33B}" type="parTrans" cxnId="{2984F4ED-FA34-4CDD-9699-045FCD638603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D2A81210-D36D-492F-BF53-5EB5261A0E7B}" type="sibTrans" cxnId="{2984F4ED-FA34-4CDD-9699-045FCD638603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7A5DB2E3-31D1-4507-9E24-614021076BD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Coloque seu LOGIN e SENHA do portal do aluno</a:t>
          </a:r>
        </a:p>
      </dgm:t>
    </dgm:pt>
    <dgm:pt modelId="{96B364CD-FC32-43C8-8BC5-AD2F0EE82F25}" type="sibTrans" cxnId="{12DFA1C7-3D8D-4B3C-9243-5D74E5AB999D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BD9D709B-7137-441F-9C89-2E21348FD812}" type="parTrans" cxnId="{12DFA1C7-3D8D-4B3C-9243-5D74E5AB999D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A369D0DD-BA50-4129-B469-F09A55FB9C8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Leia o Guia Técnico e as Perguntas Mais Frequentes na Página Inicial</a:t>
          </a:r>
        </a:p>
      </dgm:t>
    </dgm:pt>
    <dgm:pt modelId="{81DE4DF3-98FB-44EA-BFD0-C4BFE929C7F9}" type="parTrans" cxnId="{3C4D88E9-61F0-419F-A78D-2F7B2932DB6E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B4E8EBBD-1ECA-4FD9-A3C9-AA827B6413F9}" type="sibTrans" cxnId="{3C4D88E9-61F0-419F-A78D-2F7B2932DB6E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4528A4C8-3A80-425D-B532-AB9703EBAD8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Clique na sua disciplina</a:t>
          </a:r>
        </a:p>
      </dgm:t>
    </dgm:pt>
    <dgm:pt modelId="{F4D29622-A5BA-4F3C-B5F7-2836B774C3F7}" type="parTrans" cxnId="{B4C9CDAD-FD29-42B1-82EB-BAA85996CE34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62BB4C81-E1AB-464E-A84E-D22C10B36E79}" type="sibTrans" cxnId="{B4C9CDAD-FD29-42B1-82EB-BAA85996CE34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BD0BD659-6AC6-4399-ABD3-98EEA15DE1D2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Leia informações sobre PRAZOS e ORIENTAÇÕES</a:t>
          </a:r>
        </a:p>
      </dgm:t>
    </dgm:pt>
    <dgm:pt modelId="{58FA4B33-56E9-4C47-B15C-34F1238729AA}" type="parTrans" cxnId="{B6A119F8-65CA-443B-B9AB-112765BC3D42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B86B65FD-1373-4723-B63C-0DEEDFB26618}" type="sibTrans" cxnId="{B6A119F8-65CA-443B-B9AB-112765BC3D42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46C3974E-0185-4C70-88BF-F990F3A6CBC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Havendo dúvidas sobre o conteúdo FALE COM O PROFESSOR/TUTOR</a:t>
          </a:r>
        </a:p>
      </dgm:t>
    </dgm:pt>
    <dgm:pt modelId="{4852D56A-BA25-4CCF-BEC7-5C02D84E7BB0}" type="parTrans" cxnId="{4A58333B-6D6B-40CE-A5C7-61A3337B848D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66CF6989-C6EC-48EE-9AD6-A8E13E029701}" type="sibTrans" cxnId="{4A58333B-6D6B-40CE-A5C7-61A3337B848D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8587C6E4-BE81-46F6-978B-8E02D3C4C91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Dificuldade/problemas técnicos fale com a Coordenação do EaD</a:t>
          </a:r>
        </a:p>
      </dgm:t>
    </dgm:pt>
    <dgm:pt modelId="{6BE99BA6-4612-4F66-9428-598E4262A1F7}" type="parTrans" cxnId="{C552032E-56F9-4294-AF5F-D1BDDD1789D6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E8508805-728B-4817-B0A3-C6776C2740DE}" type="sibTrans" cxnId="{C552032E-56F9-4294-AF5F-D1BDDD1789D6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1B0D0F20-F1E9-4ACD-9B36-F238F7303BE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solidFill>
                <a:sysClr val="windowText" lastClr="000000"/>
              </a:solidFill>
            </a:rPr>
            <a:t>Mais informações: www.metropolitana.edu.br/ead/</a:t>
          </a:r>
        </a:p>
      </dgm:t>
    </dgm:pt>
    <dgm:pt modelId="{BA18DCD2-C191-4655-A918-E5646CDF7C39}" type="parTrans" cxnId="{D1D34E24-E6AF-4901-A6CE-3CAD930447D9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5F5E5D28-8C7B-4EE3-9175-FDAFEFDB0582}" type="sibTrans" cxnId="{D1D34E24-E6AF-4901-A6CE-3CAD930447D9}">
      <dgm:prSet/>
      <dgm:spPr/>
      <dgm:t>
        <a:bodyPr/>
        <a:lstStyle/>
        <a:p>
          <a:pPr>
            <a:lnSpc>
              <a:spcPct val="100000"/>
            </a:lnSpc>
          </a:pPr>
          <a:endParaRPr lang="pt-BR" sz="2800" b="1">
            <a:solidFill>
              <a:sysClr val="windowText" lastClr="000000"/>
            </a:solidFill>
          </a:endParaRPr>
        </a:p>
      </dgm:t>
    </dgm:pt>
    <dgm:pt modelId="{0D4EC3D0-F898-481F-81B1-FCE1E674ACD0}" type="pres">
      <dgm:prSet presAssocID="{1C027269-8F7A-46AA-8FF5-DE5F680D8D0E}" presName="Name0" presStyleCnt="0">
        <dgm:presLayoutVars>
          <dgm:dir/>
          <dgm:resizeHandles val="exact"/>
        </dgm:presLayoutVars>
      </dgm:prSet>
      <dgm:spPr/>
    </dgm:pt>
    <dgm:pt modelId="{3CBD0C03-609C-4094-BC53-75EA4F6DA32A}" type="pres">
      <dgm:prSet presAssocID="{BA72B958-9B1B-4505-B251-24EBE04B0293}" presName="compNode" presStyleCnt="0"/>
      <dgm:spPr/>
    </dgm:pt>
    <dgm:pt modelId="{6088DEB6-F284-43A2-BBCF-D7AA6E34F355}" type="pres">
      <dgm:prSet presAssocID="{BA72B958-9B1B-4505-B251-24EBE04B0293}" presName="pictRect" presStyleLbl="node1" presStyleIdx="0" presStyleCnt="9" custScaleX="89014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/>
      </dgm:spPr>
    </dgm:pt>
    <dgm:pt modelId="{85A225F6-6B78-4BB0-81E0-D1988766EF17}" type="pres">
      <dgm:prSet presAssocID="{BA72B958-9B1B-4505-B251-24EBE04B0293}" presName="textRect" presStyleLbl="revTx" presStyleIdx="0" presStyleCnt="9" custScaleX="123276">
        <dgm:presLayoutVars>
          <dgm:bulletEnabled val="1"/>
        </dgm:presLayoutVars>
      </dgm:prSet>
      <dgm:spPr/>
    </dgm:pt>
    <dgm:pt modelId="{11B22DF8-BA4B-4C7D-90EB-43081B6C3FA9}" type="pres">
      <dgm:prSet presAssocID="{D53827E1-2DD8-4283-8762-21CD8F7A230B}" presName="sibTrans" presStyleLbl="sibTrans2D1" presStyleIdx="0" presStyleCnt="0"/>
      <dgm:spPr/>
    </dgm:pt>
    <dgm:pt modelId="{20D4E080-E2A9-4D5C-B239-0FA80CE6573C}" type="pres">
      <dgm:prSet presAssocID="{D81DC9BC-9AD5-45FF-A68C-4E66DBDAD25B}" presName="compNode" presStyleCnt="0"/>
      <dgm:spPr/>
    </dgm:pt>
    <dgm:pt modelId="{12BF6D98-EFFE-43A2-BEB6-0B1426ED57A2}" type="pres">
      <dgm:prSet presAssocID="{D81DC9BC-9AD5-45FF-A68C-4E66DBDAD25B}" presName="pictRect" presStyleLbl="node1" presStyleIdx="1" presStyleCnt="9" custScaleX="93732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8100"/>
      </dgm:spPr>
    </dgm:pt>
    <dgm:pt modelId="{BCB658B4-D0D3-492E-AA7E-F05C6E1BEF70}" type="pres">
      <dgm:prSet presAssocID="{D81DC9BC-9AD5-45FF-A68C-4E66DBDAD25B}" presName="textRect" presStyleLbl="revTx" presStyleIdx="1" presStyleCnt="9">
        <dgm:presLayoutVars>
          <dgm:bulletEnabled val="1"/>
        </dgm:presLayoutVars>
      </dgm:prSet>
      <dgm:spPr/>
    </dgm:pt>
    <dgm:pt modelId="{73785736-2F8E-4835-AE49-94A02E91A5EA}" type="pres">
      <dgm:prSet presAssocID="{D2A81210-D36D-492F-BF53-5EB5261A0E7B}" presName="sibTrans" presStyleLbl="sibTrans2D1" presStyleIdx="0" presStyleCnt="0"/>
      <dgm:spPr/>
    </dgm:pt>
    <dgm:pt modelId="{5E88DE25-3D96-4549-9100-5298331EBD91}" type="pres">
      <dgm:prSet presAssocID="{7A5DB2E3-31D1-4507-9E24-614021076BD1}" presName="compNode" presStyleCnt="0"/>
      <dgm:spPr/>
    </dgm:pt>
    <dgm:pt modelId="{6BDC57AF-825A-4BC1-AADD-FAE265B70DD2}" type="pres">
      <dgm:prSet presAssocID="{7A5DB2E3-31D1-4507-9E24-614021076BD1}" presName="pictRect" presStyleLbl="node1" presStyleIdx="2" presStyleCnt="9" custScaleX="93732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8100"/>
      </dgm:spPr>
    </dgm:pt>
    <dgm:pt modelId="{8F4A3E48-2D22-49FA-A2E1-27285208AD4E}" type="pres">
      <dgm:prSet presAssocID="{7A5DB2E3-31D1-4507-9E24-614021076BD1}" presName="textRect" presStyleLbl="revTx" presStyleIdx="2" presStyleCnt="9">
        <dgm:presLayoutVars>
          <dgm:bulletEnabled val="1"/>
        </dgm:presLayoutVars>
      </dgm:prSet>
      <dgm:spPr/>
    </dgm:pt>
    <dgm:pt modelId="{C2A73288-37D7-40B5-B77C-7CD484607208}" type="pres">
      <dgm:prSet presAssocID="{96B364CD-FC32-43C8-8BC5-AD2F0EE82F25}" presName="sibTrans" presStyleLbl="sibTrans2D1" presStyleIdx="0" presStyleCnt="0"/>
      <dgm:spPr/>
    </dgm:pt>
    <dgm:pt modelId="{5B6EEEB2-C6C2-4749-9D9D-F1CAF761E1B1}" type="pres">
      <dgm:prSet presAssocID="{A369D0DD-BA50-4129-B469-F09A55FB9C85}" presName="compNode" presStyleCnt="0"/>
      <dgm:spPr/>
    </dgm:pt>
    <dgm:pt modelId="{C36B860A-9D67-4BCA-805F-A580AF7A1EF3}" type="pres">
      <dgm:prSet presAssocID="{A369D0DD-BA50-4129-B469-F09A55FB9C85}" presName="pictRect" presStyleLbl="node1" presStyleIdx="3" presStyleCnt="9" custScaleX="10090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38100"/>
      </dgm:spPr>
    </dgm:pt>
    <dgm:pt modelId="{2E67DD22-01C4-456E-BB97-30D006913F3D}" type="pres">
      <dgm:prSet presAssocID="{A369D0DD-BA50-4129-B469-F09A55FB9C85}" presName="textRect" presStyleLbl="revTx" presStyleIdx="3" presStyleCnt="9" custScaleX="126244">
        <dgm:presLayoutVars>
          <dgm:bulletEnabled val="1"/>
        </dgm:presLayoutVars>
      </dgm:prSet>
      <dgm:spPr/>
    </dgm:pt>
    <dgm:pt modelId="{89169F9D-0D59-429A-8A05-8C5409BA4FC7}" type="pres">
      <dgm:prSet presAssocID="{B4E8EBBD-1ECA-4FD9-A3C9-AA827B6413F9}" presName="sibTrans" presStyleLbl="sibTrans2D1" presStyleIdx="0" presStyleCnt="0"/>
      <dgm:spPr/>
    </dgm:pt>
    <dgm:pt modelId="{B9FD7A35-55FB-4889-8404-AE9A4BBB021F}" type="pres">
      <dgm:prSet presAssocID="{4528A4C8-3A80-425D-B532-AB9703EBAD8F}" presName="compNode" presStyleCnt="0"/>
      <dgm:spPr/>
    </dgm:pt>
    <dgm:pt modelId="{ACC58DEA-FEF1-46C9-82EA-4E60805BBFCC}" type="pres">
      <dgm:prSet presAssocID="{4528A4C8-3A80-425D-B532-AB9703EBAD8F}" presName="pictRect" presStyleLbl="node1" presStyleIdx="4" presStyleCnt="9" custScaleX="93732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38100"/>
      </dgm:spPr>
    </dgm:pt>
    <dgm:pt modelId="{00FC80F4-05D3-432D-ABBA-67504CA128DC}" type="pres">
      <dgm:prSet presAssocID="{4528A4C8-3A80-425D-B532-AB9703EBAD8F}" presName="textRect" presStyleLbl="revTx" presStyleIdx="4" presStyleCnt="9">
        <dgm:presLayoutVars>
          <dgm:bulletEnabled val="1"/>
        </dgm:presLayoutVars>
      </dgm:prSet>
      <dgm:spPr/>
    </dgm:pt>
    <dgm:pt modelId="{1270237B-FDCE-4CB2-9C97-26C67663A993}" type="pres">
      <dgm:prSet presAssocID="{62BB4C81-E1AB-464E-A84E-D22C10B36E79}" presName="sibTrans" presStyleLbl="sibTrans2D1" presStyleIdx="0" presStyleCnt="0"/>
      <dgm:spPr/>
    </dgm:pt>
    <dgm:pt modelId="{829A34EC-CC89-4460-9B94-B972EFC16DA3}" type="pres">
      <dgm:prSet presAssocID="{BD0BD659-6AC6-4399-ABD3-98EEA15DE1D2}" presName="compNode" presStyleCnt="0"/>
      <dgm:spPr/>
    </dgm:pt>
    <dgm:pt modelId="{75D0A70E-830B-489C-A9DE-885AEA38E0E0}" type="pres">
      <dgm:prSet presAssocID="{BD0BD659-6AC6-4399-ABD3-98EEA15DE1D2}" presName="pictRect" presStyleLbl="node1" presStyleIdx="5" presStyleCnt="9" custScaleX="9373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/>
      </dgm:spPr>
    </dgm:pt>
    <dgm:pt modelId="{00DDBFEF-594D-4B3B-AE72-4B2981F2EE95}" type="pres">
      <dgm:prSet presAssocID="{BD0BD659-6AC6-4399-ABD3-98EEA15DE1D2}" presName="textRect" presStyleLbl="revTx" presStyleIdx="5" presStyleCnt="9">
        <dgm:presLayoutVars>
          <dgm:bulletEnabled val="1"/>
        </dgm:presLayoutVars>
      </dgm:prSet>
      <dgm:spPr/>
    </dgm:pt>
    <dgm:pt modelId="{E3645AF3-DC6E-427A-874F-DA17169A1E3C}" type="pres">
      <dgm:prSet presAssocID="{B86B65FD-1373-4723-B63C-0DEEDFB26618}" presName="sibTrans" presStyleLbl="sibTrans2D1" presStyleIdx="0" presStyleCnt="0"/>
      <dgm:spPr/>
    </dgm:pt>
    <dgm:pt modelId="{E8390A07-CD4D-4568-B0CD-C51AC2E753C1}" type="pres">
      <dgm:prSet presAssocID="{46C3974E-0185-4C70-88BF-F990F3A6CBC1}" presName="compNode" presStyleCnt="0"/>
      <dgm:spPr/>
    </dgm:pt>
    <dgm:pt modelId="{BCB8BD21-BC75-49E1-AF41-DECEA8EEAA3B}" type="pres">
      <dgm:prSet presAssocID="{46C3974E-0185-4C70-88BF-F990F3A6CBC1}" presName="pictRect" presStyleLbl="node1" presStyleIdx="6" presStyleCnt="9" custScaleX="88924"/>
      <dgm:spPr>
        <a:blipFill rotWithShape="1">
          <a:blip xmlns:r="http://schemas.openxmlformats.org/officeDocument/2006/relationships" r:embed="rId7"/>
          <a:stretch>
            <a:fillRect/>
          </a:stretch>
        </a:blipFill>
        <a:ln w="38100"/>
      </dgm:spPr>
    </dgm:pt>
    <dgm:pt modelId="{3263AD04-008C-4BB2-A939-07C797D5B2D8}" type="pres">
      <dgm:prSet presAssocID="{46C3974E-0185-4C70-88BF-F990F3A6CBC1}" presName="textRect" presStyleLbl="revTx" presStyleIdx="6" presStyleCnt="9">
        <dgm:presLayoutVars>
          <dgm:bulletEnabled val="1"/>
        </dgm:presLayoutVars>
      </dgm:prSet>
      <dgm:spPr/>
    </dgm:pt>
    <dgm:pt modelId="{A1B01AC8-C63E-43B6-AF9B-F43CEEE66186}" type="pres">
      <dgm:prSet presAssocID="{66CF6989-C6EC-48EE-9AD6-A8E13E029701}" presName="sibTrans" presStyleLbl="sibTrans2D1" presStyleIdx="0" presStyleCnt="0"/>
      <dgm:spPr/>
    </dgm:pt>
    <dgm:pt modelId="{A074477B-1E59-4C78-84F2-CF9F0B8B3798}" type="pres">
      <dgm:prSet presAssocID="{8587C6E4-BE81-46F6-978B-8E02D3C4C91F}" presName="compNode" presStyleCnt="0"/>
      <dgm:spPr/>
    </dgm:pt>
    <dgm:pt modelId="{D123BE6E-9CA6-45C7-AA5E-0D5F5FB11040}" type="pres">
      <dgm:prSet presAssocID="{8587C6E4-BE81-46F6-978B-8E02D3C4C91F}" presName="pictRect" presStyleLbl="node1" presStyleIdx="7" presStyleCnt="9" custScaleX="93732"/>
      <dgm:spPr>
        <a:blipFill rotWithShape="1">
          <a:blip xmlns:r="http://schemas.openxmlformats.org/officeDocument/2006/relationships" r:embed="rId8"/>
          <a:stretch>
            <a:fillRect/>
          </a:stretch>
        </a:blipFill>
        <a:ln w="38100"/>
      </dgm:spPr>
    </dgm:pt>
    <dgm:pt modelId="{91F5F20D-2CC3-4355-9629-2352D61175E2}" type="pres">
      <dgm:prSet presAssocID="{8587C6E4-BE81-46F6-978B-8E02D3C4C91F}" presName="textRect" presStyleLbl="revTx" presStyleIdx="7" presStyleCnt="9">
        <dgm:presLayoutVars>
          <dgm:bulletEnabled val="1"/>
        </dgm:presLayoutVars>
      </dgm:prSet>
      <dgm:spPr/>
    </dgm:pt>
    <dgm:pt modelId="{808FA7E1-B68A-4D1C-8C09-D9085F495410}" type="pres">
      <dgm:prSet presAssocID="{E8508805-728B-4817-B0A3-C6776C2740DE}" presName="sibTrans" presStyleLbl="sibTrans2D1" presStyleIdx="0" presStyleCnt="0"/>
      <dgm:spPr/>
    </dgm:pt>
    <dgm:pt modelId="{A40E2BD6-9909-403D-B219-D879923BAA9B}" type="pres">
      <dgm:prSet presAssocID="{1B0D0F20-F1E9-4ACD-9B36-F238F7303BE4}" presName="compNode" presStyleCnt="0"/>
      <dgm:spPr/>
    </dgm:pt>
    <dgm:pt modelId="{6FB26DF7-E30B-42F4-82EC-D4FE8DD8B735}" type="pres">
      <dgm:prSet presAssocID="{1B0D0F20-F1E9-4ACD-9B36-F238F7303BE4}" presName="pictRect" presStyleLbl="node1" presStyleIdx="8" presStyleCnt="9" custScaleX="93732"/>
      <dgm:spPr>
        <a:blipFill rotWithShape="1">
          <a:blip xmlns:r="http://schemas.openxmlformats.org/officeDocument/2006/relationships" r:embed="rId9"/>
          <a:stretch>
            <a:fillRect/>
          </a:stretch>
        </a:blipFill>
        <a:ln w="38100"/>
      </dgm:spPr>
    </dgm:pt>
    <dgm:pt modelId="{E44EAF80-7E41-47DF-BF66-42B4A7A91227}" type="pres">
      <dgm:prSet presAssocID="{1B0D0F20-F1E9-4ACD-9B36-F238F7303BE4}" presName="textRect" presStyleLbl="revTx" presStyleIdx="8" presStyleCnt="9" custScaleX="144123">
        <dgm:presLayoutVars>
          <dgm:bulletEnabled val="1"/>
        </dgm:presLayoutVars>
      </dgm:prSet>
      <dgm:spPr/>
    </dgm:pt>
  </dgm:ptLst>
  <dgm:cxnLst>
    <dgm:cxn modelId="{2984F4ED-FA34-4CDD-9699-045FCD638603}" srcId="{1C027269-8F7A-46AA-8FF5-DE5F680D8D0E}" destId="{D81DC9BC-9AD5-45FF-A68C-4E66DBDAD25B}" srcOrd="1" destOrd="0" parTransId="{CDE6D3DD-75D1-425E-8841-684C0E2BC33B}" sibTransId="{D2A81210-D36D-492F-BF53-5EB5261A0E7B}"/>
    <dgm:cxn modelId="{89E3AEDB-1B6D-48C3-A8FB-B442719790E2}" type="presOf" srcId="{8587C6E4-BE81-46F6-978B-8E02D3C4C91F}" destId="{91F5F20D-2CC3-4355-9629-2352D61175E2}" srcOrd="0" destOrd="0" presId="urn:microsoft.com/office/officeart/2005/8/layout/pList1"/>
    <dgm:cxn modelId="{CA67197A-C691-44E8-A2AD-D96255145489}" type="presOf" srcId="{BD0BD659-6AC6-4399-ABD3-98EEA15DE1D2}" destId="{00DDBFEF-594D-4B3B-AE72-4B2981F2EE95}" srcOrd="0" destOrd="0" presId="urn:microsoft.com/office/officeart/2005/8/layout/pList1"/>
    <dgm:cxn modelId="{74BBEE0A-0CB4-4515-A8F1-5A6D4C7B2FA1}" type="presOf" srcId="{7A5DB2E3-31D1-4507-9E24-614021076BD1}" destId="{8F4A3E48-2D22-49FA-A2E1-27285208AD4E}" srcOrd="0" destOrd="0" presId="urn:microsoft.com/office/officeart/2005/8/layout/pList1"/>
    <dgm:cxn modelId="{1572B859-58EA-43A1-957C-42CF0EB37957}" type="presOf" srcId="{D53827E1-2DD8-4283-8762-21CD8F7A230B}" destId="{11B22DF8-BA4B-4C7D-90EB-43081B6C3FA9}" srcOrd="0" destOrd="0" presId="urn:microsoft.com/office/officeart/2005/8/layout/pList1"/>
    <dgm:cxn modelId="{095151F1-676E-4540-88A6-3E340B97F234}" type="presOf" srcId="{B4E8EBBD-1ECA-4FD9-A3C9-AA827B6413F9}" destId="{89169F9D-0D59-429A-8A05-8C5409BA4FC7}" srcOrd="0" destOrd="0" presId="urn:microsoft.com/office/officeart/2005/8/layout/pList1"/>
    <dgm:cxn modelId="{B6A119F8-65CA-443B-B9AB-112765BC3D42}" srcId="{1C027269-8F7A-46AA-8FF5-DE5F680D8D0E}" destId="{BD0BD659-6AC6-4399-ABD3-98EEA15DE1D2}" srcOrd="5" destOrd="0" parTransId="{58FA4B33-56E9-4C47-B15C-34F1238729AA}" sibTransId="{B86B65FD-1373-4723-B63C-0DEEDFB26618}"/>
    <dgm:cxn modelId="{E292A622-61BA-40E6-971C-8C9ABED62CEB}" type="presOf" srcId="{D81DC9BC-9AD5-45FF-A68C-4E66DBDAD25B}" destId="{BCB658B4-D0D3-492E-AA7E-F05C6E1BEF70}" srcOrd="0" destOrd="0" presId="urn:microsoft.com/office/officeart/2005/8/layout/pList1"/>
    <dgm:cxn modelId="{E2512FAD-8814-4F34-BA57-30A8020C9EDB}" type="presOf" srcId="{62BB4C81-E1AB-464E-A84E-D22C10B36E79}" destId="{1270237B-FDCE-4CB2-9C97-26C67663A993}" srcOrd="0" destOrd="0" presId="urn:microsoft.com/office/officeart/2005/8/layout/pList1"/>
    <dgm:cxn modelId="{40D05973-255A-4100-8420-8F1489370504}" type="presOf" srcId="{1C027269-8F7A-46AA-8FF5-DE5F680D8D0E}" destId="{0D4EC3D0-F898-481F-81B1-FCE1E674ACD0}" srcOrd="0" destOrd="0" presId="urn:microsoft.com/office/officeart/2005/8/layout/pList1"/>
    <dgm:cxn modelId="{D1D34E24-E6AF-4901-A6CE-3CAD930447D9}" srcId="{1C027269-8F7A-46AA-8FF5-DE5F680D8D0E}" destId="{1B0D0F20-F1E9-4ACD-9B36-F238F7303BE4}" srcOrd="8" destOrd="0" parTransId="{BA18DCD2-C191-4655-A918-E5646CDF7C39}" sibTransId="{5F5E5D28-8C7B-4EE3-9175-FDAFEFDB0582}"/>
    <dgm:cxn modelId="{C552032E-56F9-4294-AF5F-D1BDDD1789D6}" srcId="{1C027269-8F7A-46AA-8FF5-DE5F680D8D0E}" destId="{8587C6E4-BE81-46F6-978B-8E02D3C4C91F}" srcOrd="7" destOrd="0" parTransId="{6BE99BA6-4612-4F66-9428-598E4262A1F7}" sibTransId="{E8508805-728B-4817-B0A3-C6776C2740DE}"/>
    <dgm:cxn modelId="{285A04B8-A162-4928-BC1C-284612A8DECA}" type="presOf" srcId="{1B0D0F20-F1E9-4ACD-9B36-F238F7303BE4}" destId="{E44EAF80-7E41-47DF-BF66-42B4A7A91227}" srcOrd="0" destOrd="0" presId="urn:microsoft.com/office/officeart/2005/8/layout/pList1"/>
    <dgm:cxn modelId="{3B82D74A-ABFC-4315-A50F-77CEA632A9F8}" type="presOf" srcId="{E8508805-728B-4817-B0A3-C6776C2740DE}" destId="{808FA7E1-B68A-4D1C-8C09-D9085F495410}" srcOrd="0" destOrd="0" presId="urn:microsoft.com/office/officeart/2005/8/layout/pList1"/>
    <dgm:cxn modelId="{F5DB5EA0-D8E6-4949-8095-A53199406B95}" type="presOf" srcId="{66CF6989-C6EC-48EE-9AD6-A8E13E029701}" destId="{A1B01AC8-C63E-43B6-AF9B-F43CEEE66186}" srcOrd="0" destOrd="0" presId="urn:microsoft.com/office/officeart/2005/8/layout/pList1"/>
    <dgm:cxn modelId="{721805E5-17D8-4EEE-A88F-2BC6122A1DD8}" type="presOf" srcId="{D2A81210-D36D-492F-BF53-5EB5261A0E7B}" destId="{73785736-2F8E-4835-AE49-94A02E91A5EA}" srcOrd="0" destOrd="0" presId="urn:microsoft.com/office/officeart/2005/8/layout/pList1"/>
    <dgm:cxn modelId="{3C4D88E9-61F0-419F-A78D-2F7B2932DB6E}" srcId="{1C027269-8F7A-46AA-8FF5-DE5F680D8D0E}" destId="{A369D0DD-BA50-4129-B469-F09A55FB9C85}" srcOrd="3" destOrd="0" parTransId="{81DE4DF3-98FB-44EA-BFD0-C4BFE929C7F9}" sibTransId="{B4E8EBBD-1ECA-4FD9-A3C9-AA827B6413F9}"/>
    <dgm:cxn modelId="{D9D23D37-59BC-4045-83E8-50D2BB3FEDDB}" type="presOf" srcId="{46C3974E-0185-4C70-88BF-F990F3A6CBC1}" destId="{3263AD04-008C-4BB2-A939-07C797D5B2D8}" srcOrd="0" destOrd="0" presId="urn:microsoft.com/office/officeart/2005/8/layout/pList1"/>
    <dgm:cxn modelId="{4A58333B-6D6B-40CE-A5C7-61A3337B848D}" srcId="{1C027269-8F7A-46AA-8FF5-DE5F680D8D0E}" destId="{46C3974E-0185-4C70-88BF-F990F3A6CBC1}" srcOrd="6" destOrd="0" parTransId="{4852D56A-BA25-4CCF-BEC7-5C02D84E7BB0}" sibTransId="{66CF6989-C6EC-48EE-9AD6-A8E13E029701}"/>
    <dgm:cxn modelId="{B4C9CDAD-FD29-42B1-82EB-BAA85996CE34}" srcId="{1C027269-8F7A-46AA-8FF5-DE5F680D8D0E}" destId="{4528A4C8-3A80-425D-B532-AB9703EBAD8F}" srcOrd="4" destOrd="0" parTransId="{F4D29622-A5BA-4F3C-B5F7-2836B774C3F7}" sibTransId="{62BB4C81-E1AB-464E-A84E-D22C10B36E79}"/>
    <dgm:cxn modelId="{FCB3B793-C2C6-473E-B5C5-BEDBC25C3900}" type="presOf" srcId="{BA72B958-9B1B-4505-B251-24EBE04B0293}" destId="{85A225F6-6B78-4BB0-81E0-D1988766EF17}" srcOrd="0" destOrd="0" presId="urn:microsoft.com/office/officeart/2005/8/layout/pList1"/>
    <dgm:cxn modelId="{12DFA1C7-3D8D-4B3C-9243-5D74E5AB999D}" srcId="{1C027269-8F7A-46AA-8FF5-DE5F680D8D0E}" destId="{7A5DB2E3-31D1-4507-9E24-614021076BD1}" srcOrd="2" destOrd="0" parTransId="{BD9D709B-7137-441F-9C89-2E21348FD812}" sibTransId="{96B364CD-FC32-43C8-8BC5-AD2F0EE82F25}"/>
    <dgm:cxn modelId="{5B2E21E3-F31D-41DF-928A-D0C007314230}" type="presOf" srcId="{B86B65FD-1373-4723-B63C-0DEEDFB26618}" destId="{E3645AF3-DC6E-427A-874F-DA17169A1E3C}" srcOrd="0" destOrd="0" presId="urn:microsoft.com/office/officeart/2005/8/layout/pList1"/>
    <dgm:cxn modelId="{9DC97474-CA50-4322-AF42-19E20DE06002}" type="presOf" srcId="{4528A4C8-3A80-425D-B532-AB9703EBAD8F}" destId="{00FC80F4-05D3-432D-ABBA-67504CA128DC}" srcOrd="0" destOrd="0" presId="urn:microsoft.com/office/officeart/2005/8/layout/pList1"/>
    <dgm:cxn modelId="{77D6582A-93E4-48D3-8F37-8FE45E192665}" type="presOf" srcId="{A369D0DD-BA50-4129-B469-F09A55FB9C85}" destId="{2E67DD22-01C4-456E-BB97-30D006913F3D}" srcOrd="0" destOrd="0" presId="urn:microsoft.com/office/officeart/2005/8/layout/pList1"/>
    <dgm:cxn modelId="{2BA4F4BA-2A67-4D1D-9287-8C715BE24D9F}" type="presOf" srcId="{96B364CD-FC32-43C8-8BC5-AD2F0EE82F25}" destId="{C2A73288-37D7-40B5-B77C-7CD484607208}" srcOrd="0" destOrd="0" presId="urn:microsoft.com/office/officeart/2005/8/layout/pList1"/>
    <dgm:cxn modelId="{ECDE99D2-1B30-4C95-AEE3-0EFDD03676B2}" srcId="{1C027269-8F7A-46AA-8FF5-DE5F680D8D0E}" destId="{BA72B958-9B1B-4505-B251-24EBE04B0293}" srcOrd="0" destOrd="0" parTransId="{5BEE3F3A-951F-4818-8E26-3EEC9565A43F}" sibTransId="{D53827E1-2DD8-4283-8762-21CD8F7A230B}"/>
    <dgm:cxn modelId="{FFC5A8B6-34DE-434C-97D9-B57DCA9AC475}" type="presParOf" srcId="{0D4EC3D0-F898-481F-81B1-FCE1E674ACD0}" destId="{3CBD0C03-609C-4094-BC53-75EA4F6DA32A}" srcOrd="0" destOrd="0" presId="urn:microsoft.com/office/officeart/2005/8/layout/pList1"/>
    <dgm:cxn modelId="{338CC2E0-A279-434F-9244-183ADC80D667}" type="presParOf" srcId="{3CBD0C03-609C-4094-BC53-75EA4F6DA32A}" destId="{6088DEB6-F284-43A2-BBCF-D7AA6E34F355}" srcOrd="0" destOrd="0" presId="urn:microsoft.com/office/officeart/2005/8/layout/pList1"/>
    <dgm:cxn modelId="{A545D722-38D6-4720-BC0A-F5FBD570AD3C}" type="presParOf" srcId="{3CBD0C03-609C-4094-BC53-75EA4F6DA32A}" destId="{85A225F6-6B78-4BB0-81E0-D1988766EF17}" srcOrd="1" destOrd="0" presId="urn:microsoft.com/office/officeart/2005/8/layout/pList1"/>
    <dgm:cxn modelId="{9E05250E-9F73-4991-A9D1-94F5BFF74B57}" type="presParOf" srcId="{0D4EC3D0-F898-481F-81B1-FCE1E674ACD0}" destId="{11B22DF8-BA4B-4C7D-90EB-43081B6C3FA9}" srcOrd="1" destOrd="0" presId="urn:microsoft.com/office/officeart/2005/8/layout/pList1"/>
    <dgm:cxn modelId="{9F0B7291-17C5-44D6-9CB9-59B7757D6C86}" type="presParOf" srcId="{0D4EC3D0-F898-481F-81B1-FCE1E674ACD0}" destId="{20D4E080-E2A9-4D5C-B239-0FA80CE6573C}" srcOrd="2" destOrd="0" presId="urn:microsoft.com/office/officeart/2005/8/layout/pList1"/>
    <dgm:cxn modelId="{62B180B6-13C3-47E0-927A-9DF71973BA60}" type="presParOf" srcId="{20D4E080-E2A9-4D5C-B239-0FA80CE6573C}" destId="{12BF6D98-EFFE-43A2-BEB6-0B1426ED57A2}" srcOrd="0" destOrd="0" presId="urn:microsoft.com/office/officeart/2005/8/layout/pList1"/>
    <dgm:cxn modelId="{5B9A247A-7116-4FF7-A39B-958CAF26C225}" type="presParOf" srcId="{20D4E080-E2A9-4D5C-B239-0FA80CE6573C}" destId="{BCB658B4-D0D3-492E-AA7E-F05C6E1BEF70}" srcOrd="1" destOrd="0" presId="urn:microsoft.com/office/officeart/2005/8/layout/pList1"/>
    <dgm:cxn modelId="{D5A98F66-1167-4212-A105-D9EAD34F1886}" type="presParOf" srcId="{0D4EC3D0-F898-481F-81B1-FCE1E674ACD0}" destId="{73785736-2F8E-4835-AE49-94A02E91A5EA}" srcOrd="3" destOrd="0" presId="urn:microsoft.com/office/officeart/2005/8/layout/pList1"/>
    <dgm:cxn modelId="{2CD5D98B-2ED1-41AF-8C2C-D16B643D4CBB}" type="presParOf" srcId="{0D4EC3D0-F898-481F-81B1-FCE1E674ACD0}" destId="{5E88DE25-3D96-4549-9100-5298331EBD91}" srcOrd="4" destOrd="0" presId="urn:microsoft.com/office/officeart/2005/8/layout/pList1"/>
    <dgm:cxn modelId="{F2FF31F0-12BC-4CD8-8897-E004747EB64D}" type="presParOf" srcId="{5E88DE25-3D96-4549-9100-5298331EBD91}" destId="{6BDC57AF-825A-4BC1-AADD-FAE265B70DD2}" srcOrd="0" destOrd="0" presId="urn:microsoft.com/office/officeart/2005/8/layout/pList1"/>
    <dgm:cxn modelId="{801D64AF-9C42-4703-BF30-698B6ECFA7D8}" type="presParOf" srcId="{5E88DE25-3D96-4549-9100-5298331EBD91}" destId="{8F4A3E48-2D22-49FA-A2E1-27285208AD4E}" srcOrd="1" destOrd="0" presId="urn:microsoft.com/office/officeart/2005/8/layout/pList1"/>
    <dgm:cxn modelId="{DDEEECFE-C7E5-48A8-94CA-8FF4A2696B21}" type="presParOf" srcId="{0D4EC3D0-F898-481F-81B1-FCE1E674ACD0}" destId="{C2A73288-37D7-40B5-B77C-7CD484607208}" srcOrd="5" destOrd="0" presId="urn:microsoft.com/office/officeart/2005/8/layout/pList1"/>
    <dgm:cxn modelId="{C0E4E341-7E93-4E7D-AB81-80296D9CD6B3}" type="presParOf" srcId="{0D4EC3D0-F898-481F-81B1-FCE1E674ACD0}" destId="{5B6EEEB2-C6C2-4749-9D9D-F1CAF761E1B1}" srcOrd="6" destOrd="0" presId="urn:microsoft.com/office/officeart/2005/8/layout/pList1"/>
    <dgm:cxn modelId="{31EC6AAA-B352-4E86-ABC6-3C94D8C45E47}" type="presParOf" srcId="{5B6EEEB2-C6C2-4749-9D9D-F1CAF761E1B1}" destId="{C36B860A-9D67-4BCA-805F-A580AF7A1EF3}" srcOrd="0" destOrd="0" presId="urn:microsoft.com/office/officeart/2005/8/layout/pList1"/>
    <dgm:cxn modelId="{14CB8345-A0C0-4071-80D1-4EA47F4C7511}" type="presParOf" srcId="{5B6EEEB2-C6C2-4749-9D9D-F1CAF761E1B1}" destId="{2E67DD22-01C4-456E-BB97-30D006913F3D}" srcOrd="1" destOrd="0" presId="urn:microsoft.com/office/officeart/2005/8/layout/pList1"/>
    <dgm:cxn modelId="{272844D0-2D33-4765-9E2C-27CDB61C1C07}" type="presParOf" srcId="{0D4EC3D0-F898-481F-81B1-FCE1E674ACD0}" destId="{89169F9D-0D59-429A-8A05-8C5409BA4FC7}" srcOrd="7" destOrd="0" presId="urn:microsoft.com/office/officeart/2005/8/layout/pList1"/>
    <dgm:cxn modelId="{0C547431-B779-4084-9904-085C62341E09}" type="presParOf" srcId="{0D4EC3D0-F898-481F-81B1-FCE1E674ACD0}" destId="{B9FD7A35-55FB-4889-8404-AE9A4BBB021F}" srcOrd="8" destOrd="0" presId="urn:microsoft.com/office/officeart/2005/8/layout/pList1"/>
    <dgm:cxn modelId="{BDEA636F-4E87-409D-AC05-B768D2AC8A8A}" type="presParOf" srcId="{B9FD7A35-55FB-4889-8404-AE9A4BBB021F}" destId="{ACC58DEA-FEF1-46C9-82EA-4E60805BBFCC}" srcOrd="0" destOrd="0" presId="urn:microsoft.com/office/officeart/2005/8/layout/pList1"/>
    <dgm:cxn modelId="{3F353921-FAE4-4DAB-A575-1A72B895E272}" type="presParOf" srcId="{B9FD7A35-55FB-4889-8404-AE9A4BBB021F}" destId="{00FC80F4-05D3-432D-ABBA-67504CA128DC}" srcOrd="1" destOrd="0" presId="urn:microsoft.com/office/officeart/2005/8/layout/pList1"/>
    <dgm:cxn modelId="{0D8D1265-4378-4321-B84C-1CCBEE9355E8}" type="presParOf" srcId="{0D4EC3D0-F898-481F-81B1-FCE1E674ACD0}" destId="{1270237B-FDCE-4CB2-9C97-26C67663A993}" srcOrd="9" destOrd="0" presId="urn:microsoft.com/office/officeart/2005/8/layout/pList1"/>
    <dgm:cxn modelId="{14343C07-4207-49F9-BE95-0A5639AA9664}" type="presParOf" srcId="{0D4EC3D0-F898-481F-81B1-FCE1E674ACD0}" destId="{829A34EC-CC89-4460-9B94-B972EFC16DA3}" srcOrd="10" destOrd="0" presId="urn:microsoft.com/office/officeart/2005/8/layout/pList1"/>
    <dgm:cxn modelId="{5DBC91A8-4F62-4D06-A326-89787649B411}" type="presParOf" srcId="{829A34EC-CC89-4460-9B94-B972EFC16DA3}" destId="{75D0A70E-830B-489C-A9DE-885AEA38E0E0}" srcOrd="0" destOrd="0" presId="urn:microsoft.com/office/officeart/2005/8/layout/pList1"/>
    <dgm:cxn modelId="{7E2CF8C2-BF55-45B3-97D1-8A6D295C8B23}" type="presParOf" srcId="{829A34EC-CC89-4460-9B94-B972EFC16DA3}" destId="{00DDBFEF-594D-4B3B-AE72-4B2981F2EE95}" srcOrd="1" destOrd="0" presId="urn:microsoft.com/office/officeart/2005/8/layout/pList1"/>
    <dgm:cxn modelId="{21B159DA-FD5C-474B-BAC3-CFFF568E24C6}" type="presParOf" srcId="{0D4EC3D0-F898-481F-81B1-FCE1E674ACD0}" destId="{E3645AF3-DC6E-427A-874F-DA17169A1E3C}" srcOrd="11" destOrd="0" presId="urn:microsoft.com/office/officeart/2005/8/layout/pList1"/>
    <dgm:cxn modelId="{94788BA6-03A7-43CA-91B4-16CB31795C5D}" type="presParOf" srcId="{0D4EC3D0-F898-481F-81B1-FCE1E674ACD0}" destId="{E8390A07-CD4D-4568-B0CD-C51AC2E753C1}" srcOrd="12" destOrd="0" presId="urn:microsoft.com/office/officeart/2005/8/layout/pList1"/>
    <dgm:cxn modelId="{1BA64E5D-22F7-4EA3-A7AA-08932EDC1598}" type="presParOf" srcId="{E8390A07-CD4D-4568-B0CD-C51AC2E753C1}" destId="{BCB8BD21-BC75-49E1-AF41-DECEA8EEAA3B}" srcOrd="0" destOrd="0" presId="urn:microsoft.com/office/officeart/2005/8/layout/pList1"/>
    <dgm:cxn modelId="{89510145-51F7-43A0-BF4E-A7945E23BE35}" type="presParOf" srcId="{E8390A07-CD4D-4568-B0CD-C51AC2E753C1}" destId="{3263AD04-008C-4BB2-A939-07C797D5B2D8}" srcOrd="1" destOrd="0" presId="urn:microsoft.com/office/officeart/2005/8/layout/pList1"/>
    <dgm:cxn modelId="{2290429F-5513-4671-8864-4ABB3C800891}" type="presParOf" srcId="{0D4EC3D0-F898-481F-81B1-FCE1E674ACD0}" destId="{A1B01AC8-C63E-43B6-AF9B-F43CEEE66186}" srcOrd="13" destOrd="0" presId="urn:microsoft.com/office/officeart/2005/8/layout/pList1"/>
    <dgm:cxn modelId="{0CEE0EF5-33F8-40CF-B3C3-04F90EE784C1}" type="presParOf" srcId="{0D4EC3D0-F898-481F-81B1-FCE1E674ACD0}" destId="{A074477B-1E59-4C78-84F2-CF9F0B8B3798}" srcOrd="14" destOrd="0" presId="urn:microsoft.com/office/officeart/2005/8/layout/pList1"/>
    <dgm:cxn modelId="{17D12AC9-B4D3-45A8-B309-B81EDA1A0D6E}" type="presParOf" srcId="{A074477B-1E59-4C78-84F2-CF9F0B8B3798}" destId="{D123BE6E-9CA6-45C7-AA5E-0D5F5FB11040}" srcOrd="0" destOrd="0" presId="urn:microsoft.com/office/officeart/2005/8/layout/pList1"/>
    <dgm:cxn modelId="{53A7FFC8-5778-496A-8A91-6908D712F07B}" type="presParOf" srcId="{A074477B-1E59-4C78-84F2-CF9F0B8B3798}" destId="{91F5F20D-2CC3-4355-9629-2352D61175E2}" srcOrd="1" destOrd="0" presId="urn:microsoft.com/office/officeart/2005/8/layout/pList1"/>
    <dgm:cxn modelId="{B7A98334-1FFC-4D86-B7CF-CB40EA68A6A5}" type="presParOf" srcId="{0D4EC3D0-F898-481F-81B1-FCE1E674ACD0}" destId="{808FA7E1-B68A-4D1C-8C09-D9085F495410}" srcOrd="15" destOrd="0" presId="urn:microsoft.com/office/officeart/2005/8/layout/pList1"/>
    <dgm:cxn modelId="{0FE48A3B-920D-445D-9211-7A231397A6F1}" type="presParOf" srcId="{0D4EC3D0-F898-481F-81B1-FCE1E674ACD0}" destId="{A40E2BD6-9909-403D-B219-D879923BAA9B}" srcOrd="16" destOrd="0" presId="urn:microsoft.com/office/officeart/2005/8/layout/pList1"/>
    <dgm:cxn modelId="{1614F215-D072-4FF5-B3E6-2C8FFC6CD82E}" type="presParOf" srcId="{A40E2BD6-9909-403D-B219-D879923BAA9B}" destId="{6FB26DF7-E30B-42F4-82EC-D4FE8DD8B735}" srcOrd="0" destOrd="0" presId="urn:microsoft.com/office/officeart/2005/8/layout/pList1"/>
    <dgm:cxn modelId="{934BC9D1-E680-4FE2-BF3F-C402B4AF7298}" type="presParOf" srcId="{A40E2BD6-9909-403D-B219-D879923BAA9B}" destId="{E44EAF80-7E41-47DF-BF66-42B4A7A91227}" srcOrd="1" destOrd="0" presId="urn:microsoft.com/office/officeart/2005/8/layout/pList1"/>
  </dgm:cxnLst>
  <dgm:bg>
    <a:noFill/>
  </dgm:bg>
  <dgm:whole>
    <a:ln w="57150"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8DEB6-F284-43A2-BBCF-D7AA6E34F355}">
      <dsp:nvSpPr>
        <dsp:cNvPr id="0" name=""/>
        <dsp:cNvSpPr/>
      </dsp:nvSpPr>
      <dsp:spPr>
        <a:xfrm>
          <a:off x="1417775" y="673552"/>
          <a:ext cx="1812163" cy="140267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225F6-6B78-4BB0-81E0-D1988766EF17}">
      <dsp:nvSpPr>
        <dsp:cNvPr id="0" name=""/>
        <dsp:cNvSpPr/>
      </dsp:nvSpPr>
      <dsp:spPr>
        <a:xfrm>
          <a:off x="1069018" y="2076231"/>
          <a:ext cx="2509675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Acesse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www.metropolitana.edu.br</a:t>
          </a:r>
        </a:p>
      </dsp:txBody>
      <dsp:txXfrm>
        <a:off x="1069018" y="2076231"/>
        <a:ext cx="2509675" cy="755288"/>
      </dsp:txXfrm>
    </dsp:sp>
    <dsp:sp modelId="{12BF6D98-EFFE-43A2-BEB6-0B1426ED57A2}">
      <dsp:nvSpPr>
        <dsp:cNvPr id="0" name=""/>
        <dsp:cNvSpPr/>
      </dsp:nvSpPr>
      <dsp:spPr>
        <a:xfrm>
          <a:off x="3846164" y="673552"/>
          <a:ext cx="1908213" cy="140267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658B4-D0D3-492E-AA7E-F05C6E1BEF70}">
      <dsp:nvSpPr>
        <dsp:cNvPr id="0" name=""/>
        <dsp:cNvSpPr/>
      </dsp:nvSpPr>
      <dsp:spPr>
        <a:xfrm>
          <a:off x="3782362" y="2076231"/>
          <a:ext cx="20358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Clique em Portal EaD e depois em ENTRAR</a:t>
          </a:r>
        </a:p>
      </dsp:txBody>
      <dsp:txXfrm>
        <a:off x="3782362" y="2076231"/>
        <a:ext cx="2035818" cy="755288"/>
      </dsp:txXfrm>
    </dsp:sp>
    <dsp:sp modelId="{6BDC57AF-825A-4BC1-AADD-FAE265B70DD2}">
      <dsp:nvSpPr>
        <dsp:cNvPr id="0" name=""/>
        <dsp:cNvSpPr/>
      </dsp:nvSpPr>
      <dsp:spPr>
        <a:xfrm>
          <a:off x="6085650" y="673552"/>
          <a:ext cx="1908213" cy="140267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A3E48-2D22-49FA-A2E1-27285208AD4E}">
      <dsp:nvSpPr>
        <dsp:cNvPr id="0" name=""/>
        <dsp:cNvSpPr/>
      </dsp:nvSpPr>
      <dsp:spPr>
        <a:xfrm>
          <a:off x="6021848" y="2076231"/>
          <a:ext cx="20358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Coloque seu LOGIN e SENHA do portal do aluno</a:t>
          </a:r>
        </a:p>
      </dsp:txBody>
      <dsp:txXfrm>
        <a:off x="6021848" y="2076231"/>
        <a:ext cx="2035818" cy="755288"/>
      </dsp:txXfrm>
    </dsp:sp>
    <dsp:sp modelId="{C36B860A-9D67-4BCA-805F-A580AF7A1EF3}">
      <dsp:nvSpPr>
        <dsp:cNvPr id="0" name=""/>
        <dsp:cNvSpPr/>
      </dsp:nvSpPr>
      <dsp:spPr>
        <a:xfrm>
          <a:off x="8519292" y="673552"/>
          <a:ext cx="2054181" cy="1402679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7DD22-01C4-456E-BB97-30D006913F3D}">
      <dsp:nvSpPr>
        <dsp:cNvPr id="0" name=""/>
        <dsp:cNvSpPr/>
      </dsp:nvSpPr>
      <dsp:spPr>
        <a:xfrm>
          <a:off x="8261334" y="2076231"/>
          <a:ext cx="257009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Leia o Guia Técnico e as Perguntas Mais Frequentes na Página Inicial</a:t>
          </a:r>
        </a:p>
      </dsp:txBody>
      <dsp:txXfrm>
        <a:off x="8261334" y="2076231"/>
        <a:ext cx="2570098" cy="755288"/>
      </dsp:txXfrm>
    </dsp:sp>
    <dsp:sp modelId="{ACC58DEA-FEF1-46C9-82EA-4E60805BBFCC}">
      <dsp:nvSpPr>
        <dsp:cNvPr id="0" name=""/>
        <dsp:cNvSpPr/>
      </dsp:nvSpPr>
      <dsp:spPr>
        <a:xfrm>
          <a:off x="68015" y="3035101"/>
          <a:ext cx="1908213" cy="140267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C80F4-05D3-432D-ABBA-67504CA128DC}">
      <dsp:nvSpPr>
        <dsp:cNvPr id="0" name=""/>
        <dsp:cNvSpPr/>
      </dsp:nvSpPr>
      <dsp:spPr>
        <a:xfrm>
          <a:off x="4212" y="4437780"/>
          <a:ext cx="20358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Clique na sua disciplina</a:t>
          </a:r>
        </a:p>
      </dsp:txBody>
      <dsp:txXfrm>
        <a:off x="4212" y="4437780"/>
        <a:ext cx="2035818" cy="755288"/>
      </dsp:txXfrm>
    </dsp:sp>
    <dsp:sp modelId="{75D0A70E-830B-489C-A9DE-885AEA38E0E0}">
      <dsp:nvSpPr>
        <dsp:cNvPr id="0" name=""/>
        <dsp:cNvSpPr/>
      </dsp:nvSpPr>
      <dsp:spPr>
        <a:xfrm>
          <a:off x="2307501" y="3035101"/>
          <a:ext cx="1908213" cy="1402679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DBFEF-594D-4B3B-AE72-4B2981F2EE95}">
      <dsp:nvSpPr>
        <dsp:cNvPr id="0" name=""/>
        <dsp:cNvSpPr/>
      </dsp:nvSpPr>
      <dsp:spPr>
        <a:xfrm>
          <a:off x="2243698" y="4437780"/>
          <a:ext cx="20358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Leia informações sobre PRAZOS e ORIENTAÇÕES</a:t>
          </a:r>
        </a:p>
      </dsp:txBody>
      <dsp:txXfrm>
        <a:off x="2243698" y="4437780"/>
        <a:ext cx="2035818" cy="755288"/>
      </dsp:txXfrm>
    </dsp:sp>
    <dsp:sp modelId="{BCB8BD21-BC75-49E1-AF41-DECEA8EEAA3B}">
      <dsp:nvSpPr>
        <dsp:cNvPr id="0" name=""/>
        <dsp:cNvSpPr/>
      </dsp:nvSpPr>
      <dsp:spPr>
        <a:xfrm>
          <a:off x="4595928" y="3035101"/>
          <a:ext cx="1810331" cy="1402679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3AD04-008C-4BB2-A939-07C797D5B2D8}">
      <dsp:nvSpPr>
        <dsp:cNvPr id="0" name=""/>
        <dsp:cNvSpPr/>
      </dsp:nvSpPr>
      <dsp:spPr>
        <a:xfrm>
          <a:off x="4483184" y="4437780"/>
          <a:ext cx="20358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Havendo dúvidas sobre o conteúdo FALE COM O PROFESSOR/TUTOR</a:t>
          </a:r>
        </a:p>
      </dsp:txBody>
      <dsp:txXfrm>
        <a:off x="4483184" y="4437780"/>
        <a:ext cx="2035818" cy="755288"/>
      </dsp:txXfrm>
    </dsp:sp>
    <dsp:sp modelId="{D123BE6E-9CA6-45C7-AA5E-0D5F5FB11040}">
      <dsp:nvSpPr>
        <dsp:cNvPr id="0" name=""/>
        <dsp:cNvSpPr/>
      </dsp:nvSpPr>
      <dsp:spPr>
        <a:xfrm>
          <a:off x="6786473" y="3035101"/>
          <a:ext cx="1908213" cy="1402679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F20D-2CC3-4355-9629-2352D61175E2}">
      <dsp:nvSpPr>
        <dsp:cNvPr id="0" name=""/>
        <dsp:cNvSpPr/>
      </dsp:nvSpPr>
      <dsp:spPr>
        <a:xfrm>
          <a:off x="6722670" y="4437780"/>
          <a:ext cx="2035818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Dificuldade/problemas técnicos fale com a Coordenação do EaD</a:t>
          </a:r>
        </a:p>
      </dsp:txBody>
      <dsp:txXfrm>
        <a:off x="6722670" y="4437780"/>
        <a:ext cx="2035818" cy="755288"/>
      </dsp:txXfrm>
    </dsp:sp>
    <dsp:sp modelId="{6FB26DF7-E30B-42F4-82EC-D4FE8DD8B735}">
      <dsp:nvSpPr>
        <dsp:cNvPr id="0" name=""/>
        <dsp:cNvSpPr/>
      </dsp:nvSpPr>
      <dsp:spPr>
        <a:xfrm>
          <a:off x="9475091" y="3035101"/>
          <a:ext cx="1908213" cy="1402679"/>
        </a:xfrm>
        <a:prstGeom prst="round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EAF80-7E41-47DF-BF66-42B4A7A91227}">
      <dsp:nvSpPr>
        <dsp:cNvPr id="0" name=""/>
        <dsp:cNvSpPr/>
      </dsp:nvSpPr>
      <dsp:spPr>
        <a:xfrm>
          <a:off x="8962156" y="4437780"/>
          <a:ext cx="2934082" cy="755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ysClr val="windowText" lastClr="000000"/>
              </a:solidFill>
            </a:rPr>
            <a:t>Mais informações: www.metropolitana.edu.br/ead/</a:t>
          </a:r>
        </a:p>
      </dsp:txBody>
      <dsp:txXfrm>
        <a:off x="8962156" y="4437780"/>
        <a:ext cx="2934082" cy="755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48CE-24DF-46EE-9A7F-EB7CBD45846F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98935-38B1-4EF4-BF3F-C47A57D365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7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3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61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66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06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33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93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7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8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64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38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80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81529-55EC-4AC7-AAC8-4BD71F021646}" type="datetimeFigureOut">
              <a:rPr lang="pt-BR" smtClean="0"/>
              <a:t>27/01/2017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E6875-834A-47C8-B31F-F05C54E21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5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5.xml"/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5.xml"/><Relationship Id="rId3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3.xml"/><Relationship Id="rId10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diagramData" Target="../diagrams/data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microsoft.com/office/2007/relationships/diagramDrawing" Target="../diagrams/drawing1.xml"/><Relationship Id="rId2" Type="http://schemas.openxmlformats.org/officeDocument/2006/relationships/slide" Target="slide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5" Type="http://schemas.openxmlformats.org/officeDocument/2006/relationships/diagramQuickStyle" Target="../diagrams/quickStyle1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2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8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224" y="2429166"/>
            <a:ext cx="5493832" cy="1655762"/>
          </a:xfrm>
        </p:spPr>
        <p:txBody>
          <a:bodyPr>
            <a:normAutofit/>
          </a:bodyPr>
          <a:lstStyle/>
          <a:p>
            <a:r>
              <a:rPr lang="pt-BR" sz="4800" b="1" dirty="0"/>
              <a:t>Qual a sua dúvida?</a:t>
            </a:r>
          </a:p>
          <a:p>
            <a:r>
              <a:rPr lang="pt-BR" sz="4000" dirty="0"/>
              <a:t>(clique ao lado)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0" y="2086376"/>
            <a:ext cx="12203642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0033" y="408444"/>
            <a:ext cx="5661787" cy="1073085"/>
          </a:xfrm>
        </p:spPr>
        <p:txBody>
          <a:bodyPr/>
          <a:lstStyle/>
          <a:p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TÉCNICO</a:t>
            </a:r>
          </a:p>
        </p:txBody>
      </p:sp>
      <p:pic>
        <p:nvPicPr>
          <p:cNvPr id="1026" name="Picture 2" descr="http://marcoskraide.com.br/wp-content/uploads/2015/02/duvi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44" y="3809527"/>
            <a:ext cx="2276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tão de ação: Personalizar 7">
            <a:hlinkClick r:id="rId3" action="ppaction://hlinksldjump" highlightClick="1"/>
          </p:cNvPr>
          <p:cNvSpPr/>
          <p:nvPr/>
        </p:nvSpPr>
        <p:spPr>
          <a:xfrm>
            <a:off x="5771806" y="2439818"/>
            <a:ext cx="3239971" cy="69968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Acessar a disciplina</a:t>
            </a:r>
          </a:p>
        </p:txBody>
      </p:sp>
      <p:sp>
        <p:nvSpPr>
          <p:cNvPr id="9" name="Botão de ação: Personalizar 8">
            <a:hlinkClick r:id="rId4" action="ppaction://hlinksldjump" highlightClick="1"/>
          </p:cNvPr>
          <p:cNvSpPr/>
          <p:nvPr/>
        </p:nvSpPr>
        <p:spPr>
          <a:xfrm>
            <a:off x="9011777" y="2439818"/>
            <a:ext cx="3167270" cy="699684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Acompanhar a disciplina</a:t>
            </a:r>
          </a:p>
        </p:txBody>
      </p:sp>
      <p:sp>
        <p:nvSpPr>
          <p:cNvPr id="10" name="Botão de ação: Personalizar 9">
            <a:hlinkClick r:id="rId5" action="ppaction://hlinksldjump" highlightClick="1"/>
          </p:cNvPr>
          <p:cNvSpPr/>
          <p:nvPr/>
        </p:nvSpPr>
        <p:spPr>
          <a:xfrm>
            <a:off x="5781653" y="3134193"/>
            <a:ext cx="3251917" cy="699684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Acessar as aulas</a:t>
            </a:r>
          </a:p>
        </p:txBody>
      </p:sp>
      <p:sp>
        <p:nvSpPr>
          <p:cNvPr id="11" name="Botão de ação: Personalizar 10">
            <a:hlinkClick r:id="rId6" action="ppaction://hlinksldjump" highlightClick="1"/>
          </p:cNvPr>
          <p:cNvSpPr/>
          <p:nvPr/>
        </p:nvSpPr>
        <p:spPr>
          <a:xfrm>
            <a:off x="9017750" y="3122814"/>
            <a:ext cx="3155323" cy="695072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Ler avisos importantes</a:t>
            </a:r>
          </a:p>
        </p:txBody>
      </p:sp>
      <p:sp>
        <p:nvSpPr>
          <p:cNvPr id="12" name="Botão de ação: Personalizar 11">
            <a:hlinkClick r:id="rId7" action="ppaction://hlinksldjump" highlightClick="1"/>
          </p:cNvPr>
          <p:cNvSpPr/>
          <p:nvPr/>
        </p:nvSpPr>
        <p:spPr>
          <a:xfrm>
            <a:off x="5781653" y="3761577"/>
            <a:ext cx="6407240" cy="770894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Realizar atividades objetivas e discursivas</a:t>
            </a:r>
          </a:p>
        </p:txBody>
      </p:sp>
      <p:sp>
        <p:nvSpPr>
          <p:cNvPr id="13" name="Botão de ação: Personalizar 12">
            <a:hlinkClick r:id="rId8" action="ppaction://hlinksldjump" highlightClick="1"/>
          </p:cNvPr>
          <p:cNvSpPr/>
          <p:nvPr/>
        </p:nvSpPr>
        <p:spPr>
          <a:xfrm>
            <a:off x="5753233" y="4528251"/>
            <a:ext cx="3284113" cy="648331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Atualizar o perfil na plataforma</a:t>
            </a:r>
          </a:p>
        </p:txBody>
      </p:sp>
      <p:sp>
        <p:nvSpPr>
          <p:cNvPr id="14" name="Botão de ação: Personalizar 13">
            <a:hlinkClick r:id="rId9" action="ppaction://hlinksldjump" highlightClick="1"/>
          </p:cNvPr>
          <p:cNvSpPr/>
          <p:nvPr/>
        </p:nvSpPr>
        <p:spPr>
          <a:xfrm>
            <a:off x="9029805" y="4519163"/>
            <a:ext cx="3150908" cy="682433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15" name="Botão de ação: Personalizar 14">
            <a:hlinkClick r:id="rId10" action="ppaction://hlinksldjump" highlightClick="1"/>
          </p:cNvPr>
          <p:cNvSpPr/>
          <p:nvPr/>
        </p:nvSpPr>
        <p:spPr>
          <a:xfrm>
            <a:off x="5772179" y="5166736"/>
            <a:ext cx="3303059" cy="64452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Realizar avaliações presenciais</a:t>
            </a:r>
          </a:p>
        </p:txBody>
      </p:sp>
      <p:sp>
        <p:nvSpPr>
          <p:cNvPr id="16" name="Botão de ação: Personalizar 15">
            <a:hlinkClick r:id="rId11" action="ppaction://hlinksldjump" highlightClick="1"/>
          </p:cNvPr>
          <p:cNvSpPr/>
          <p:nvPr/>
        </p:nvSpPr>
        <p:spPr>
          <a:xfrm>
            <a:off x="9075238" y="5166736"/>
            <a:ext cx="3104181" cy="720347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Acompanhar as notas</a:t>
            </a:r>
          </a:p>
        </p:txBody>
      </p:sp>
      <p:sp>
        <p:nvSpPr>
          <p:cNvPr id="17" name="Botão de ação: Personalizar 16">
            <a:hlinkClick r:id="rId12" action="ppaction://hlinksldjump" highlightClick="1"/>
          </p:cNvPr>
          <p:cNvSpPr/>
          <p:nvPr/>
        </p:nvSpPr>
        <p:spPr>
          <a:xfrm>
            <a:off x="5775959" y="5810848"/>
            <a:ext cx="1481070" cy="720347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Revisar notas</a:t>
            </a:r>
          </a:p>
        </p:txBody>
      </p:sp>
      <p:sp>
        <p:nvSpPr>
          <p:cNvPr id="18" name="Botão de ação: Personalizar 17">
            <a:hlinkClick r:id="rId13" action="ppaction://hlinksldjump" highlightClick="1"/>
          </p:cNvPr>
          <p:cNvSpPr/>
          <p:nvPr/>
        </p:nvSpPr>
        <p:spPr>
          <a:xfrm>
            <a:off x="7243777" y="5810847"/>
            <a:ext cx="4945116" cy="720348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Continuo com dúvidas técnicas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48" y="-490628"/>
            <a:ext cx="2779917" cy="27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4" y="-222071"/>
            <a:ext cx="6660310" cy="3419475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7223777" y="433244"/>
            <a:ext cx="4506526" cy="8220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Clique no ícone FALE COM O PROFESSOER para a sua dúvida</a:t>
            </a:r>
          </a:p>
        </p:txBody>
      </p:sp>
      <p:sp>
        <p:nvSpPr>
          <p:cNvPr id="16" name="Seta para cima 15"/>
          <p:cNvSpPr/>
          <p:nvPr/>
        </p:nvSpPr>
        <p:spPr>
          <a:xfrm rot="16200000">
            <a:off x="5388159" y="238505"/>
            <a:ext cx="1364776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92" y="3185388"/>
            <a:ext cx="8905875" cy="2333625"/>
          </a:xfrm>
          <a:prstGeom prst="rect">
            <a:avLst/>
          </a:prstGeom>
        </p:spPr>
      </p:pic>
      <p:sp>
        <p:nvSpPr>
          <p:cNvPr id="23" name="Seta para cima 15"/>
          <p:cNvSpPr/>
          <p:nvPr/>
        </p:nvSpPr>
        <p:spPr>
          <a:xfrm rot="16200000">
            <a:off x="7701117" y="4448932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8641002" y="4754286"/>
            <a:ext cx="2454846" cy="6821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Coloque sua dúvida aqui</a:t>
            </a:r>
          </a:p>
        </p:txBody>
      </p:sp>
      <p:sp>
        <p:nvSpPr>
          <p:cNvPr id="25" name="Botão de ação: Avançar ou Próximo 24">
            <a:hlinkClick r:id="" action="ppaction://hlinkshowjump?jump=nextslide" highlightClick="1"/>
          </p:cNvPr>
          <p:cNvSpPr/>
          <p:nvPr/>
        </p:nvSpPr>
        <p:spPr>
          <a:xfrm>
            <a:off x="11095847" y="5075583"/>
            <a:ext cx="1096153" cy="670694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Próxima página</a:t>
            </a:r>
          </a:p>
        </p:txBody>
      </p:sp>
      <p:sp>
        <p:nvSpPr>
          <p:cNvPr id="26" name="Botão de ação: Página Inicial 25">
            <a:hlinkClick r:id="" action="ppaction://hlinkshowjump?jump=firstslide" highlightClick="1"/>
          </p:cNvPr>
          <p:cNvSpPr/>
          <p:nvPr/>
        </p:nvSpPr>
        <p:spPr>
          <a:xfrm>
            <a:off x="11379840" y="4399719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Botão de ação: Personalizar 26">
            <a:hlinkClick r:id="rId4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8" name="Botão de ação: Personalizar 27">
            <a:hlinkClick r:id="rId5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9" name="Botão de ação: Personalizar 28">
            <a:hlinkClick r:id="rId6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30" name="Botão de ação: Personalizar 29">
            <a:hlinkClick r:id="rId7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31" name="Botão de ação: Personalizar 30">
            <a:hlinkClick r:id="rId8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32" name="Botão de ação: Personalizar 31">
            <a:hlinkClick r:id="rId9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33" name="Botão de ação: Personalizar 32">
            <a:hlinkClick r:id="rId10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4" name="Botão de ação: Personalizar 33">
            <a:hlinkClick r:id="rId11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5" name="Botão de ação: Personalizar 34">
            <a:hlinkClick r:id="rId12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6" name="Botão de ação: Personalizar 35">
            <a:hlinkClick r:id="rId13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7" name="Botão de ação: Personalizar 36">
            <a:hlinkClick r:id="rId14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341046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4" y="148182"/>
            <a:ext cx="7915275" cy="5438775"/>
          </a:xfrm>
          <a:prstGeom prst="rect">
            <a:avLst/>
          </a:prstGeom>
        </p:spPr>
      </p:pic>
      <p:sp>
        <p:nvSpPr>
          <p:cNvPr id="17" name="Seta para cima 15"/>
          <p:cNvSpPr/>
          <p:nvPr/>
        </p:nvSpPr>
        <p:spPr>
          <a:xfrm rot="16200000">
            <a:off x="7864876" y="-317634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8942848" y="70306"/>
            <a:ext cx="2838335" cy="5187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Coloque o assunto</a:t>
            </a:r>
          </a:p>
        </p:txBody>
      </p:sp>
      <p:sp>
        <p:nvSpPr>
          <p:cNvPr id="19" name="Seta para cima 15"/>
          <p:cNvSpPr/>
          <p:nvPr/>
        </p:nvSpPr>
        <p:spPr>
          <a:xfrm rot="16200000">
            <a:off x="7873797" y="1509915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8951769" y="1897855"/>
            <a:ext cx="2838335" cy="5187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Escreva a dúvida</a:t>
            </a:r>
          </a:p>
        </p:txBody>
      </p:sp>
      <p:sp>
        <p:nvSpPr>
          <p:cNvPr id="21" name="Seta para cima 15"/>
          <p:cNvSpPr/>
          <p:nvPr/>
        </p:nvSpPr>
        <p:spPr>
          <a:xfrm rot="16200000">
            <a:off x="7787244" y="4235536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8865216" y="4623476"/>
            <a:ext cx="2838335" cy="5187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Coloque um anexo se houver</a:t>
            </a:r>
          </a:p>
        </p:txBody>
      </p:sp>
      <p:sp>
        <p:nvSpPr>
          <p:cNvPr id="23" name="Botão de ação: Página Inicial 22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Botão de ação: Personalizar 23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5" name="Botão de ação: Personalizar 24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6" name="Botão de ação: Personalizar 25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7" name="Botão de ação: Personalizar 26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8" name="Botão de ação: Personalizar 27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9" name="Botão de ação: Personalizar 28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30" name="Botão de ação: Personalizar 29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1" name="Botão de ação: Personalizar 30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2" name="Botão de ação: Personalizar 31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3" name="Botão de ação: Personalizar 32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4" name="Botão de ação: Personalizar 33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131854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1352"/>
            <a:ext cx="4487595" cy="5754364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 flipV="1">
            <a:off x="1608070" y="3101861"/>
            <a:ext cx="6436000" cy="2393955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446949" y="2278792"/>
            <a:ext cx="4876800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Suas avaliações presencias serão disponibilizadas aqui no local, dia e horários  divulgados pela coordenação. O acesso a mesma só será feito mediante senha aplicada pelo fiscal de prova</a:t>
            </a:r>
          </a:p>
        </p:txBody>
      </p:sp>
      <p:sp>
        <p:nvSpPr>
          <p:cNvPr id="25" name="Botão de ação: Avançar ou Próximo 24">
            <a:hlinkClick r:id="" action="ppaction://hlinkshowjump?jump=nextslide" highlightClick="1"/>
          </p:cNvPr>
          <p:cNvSpPr/>
          <p:nvPr/>
        </p:nvSpPr>
        <p:spPr>
          <a:xfrm>
            <a:off x="11095847" y="5075583"/>
            <a:ext cx="1096153" cy="670694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Próxima página</a:t>
            </a:r>
          </a:p>
        </p:txBody>
      </p:sp>
      <p:sp>
        <p:nvSpPr>
          <p:cNvPr id="26" name="Botão de ação: Página Inicial 25">
            <a:hlinkClick r:id="" action="ppaction://hlinkshowjump?jump=firstslide" highlightClick="1"/>
          </p:cNvPr>
          <p:cNvSpPr/>
          <p:nvPr/>
        </p:nvSpPr>
        <p:spPr>
          <a:xfrm>
            <a:off x="10304119" y="507113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Botão de ação: Personalizar 17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0" name="Botão de ação: Personalizar 19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3" name="Botão de ação: Personalizar 22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4" name="Botão de ação: Personalizar 23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7" name="Botão de ação: Personalizar 26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8" name="Botão de ação: Personalizar 27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9" name="Botão de ação: Personalizar 28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0" name="Botão de ação: Personalizar 29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1" name="Botão de ação: Personalizar 30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2" name="Botão de ação: Personalizar 31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3" name="Botão de ação: Personalizar 32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207680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0"/>
            <a:ext cx="9057738" cy="565722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7279916" y="3432008"/>
            <a:ext cx="276195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Não esqueça de ler as regras das avaliações</a:t>
            </a:r>
          </a:p>
        </p:txBody>
      </p:sp>
      <p:sp>
        <p:nvSpPr>
          <p:cNvPr id="18" name="Botão de ação: Página Inicial 17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Botão de ação: Personalizar 18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0" name="Botão de ação: Personalizar 19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1" name="Botão de ação: Personalizar 20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2" name="Botão de ação: Personalizar 21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3" name="Botão de ação: Personalizar 22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4" name="Botão de ação: Personalizar 23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5" name="Botão de ação: Personalizar 24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6" name="Botão de ação: Personalizar 25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27" name="Botão de ação: Personalizar 26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28" name="Botão de ação: Personalizar 27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29" name="Botão de ação: Personalizar 28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37418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baixo 16"/>
          <p:cNvSpPr/>
          <p:nvPr/>
        </p:nvSpPr>
        <p:spPr>
          <a:xfrm rot="16200000">
            <a:off x="4508295" y="2085917"/>
            <a:ext cx="1030694" cy="13622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0" y="1635442"/>
            <a:ext cx="3873563" cy="18127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529" y="150271"/>
            <a:ext cx="5495925" cy="524827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804074" y="4160397"/>
            <a:ext cx="4496795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Clique em NOTAS no bloco Administração&gt;Administração do curso</a:t>
            </a:r>
          </a:p>
        </p:txBody>
      </p:sp>
      <p:sp>
        <p:nvSpPr>
          <p:cNvPr id="21" name="Botão de ação: Página Inicial 20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Botão de ação: Personalizar 17">
            <a:hlinkClick r:id="rId4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2" name="Botão de ação: Personalizar 21">
            <a:hlinkClick r:id="rId5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3" name="Botão de ação: Personalizar 22">
            <a:hlinkClick r:id="rId6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4" name="Botão de ação: Personalizar 23">
            <a:hlinkClick r:id="rId7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5" name="Botão de ação: Personalizar 24">
            <a:hlinkClick r:id="rId8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6" name="Botão de ação: Personalizar 25">
            <a:hlinkClick r:id="rId9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7" name="Botão de ação: Personalizar 26">
            <a:hlinkClick r:id="rId10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8" name="Botão de ação: Personalizar 27">
            <a:hlinkClick r:id="rId11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29" name="Botão de ação: Personalizar 28">
            <a:hlinkClick r:id="rId12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0" name="Botão de ação: Personalizar 29">
            <a:hlinkClick r:id="rId13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1" name="Botão de ação: Personalizar 30">
            <a:hlinkClick r:id="rId14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118097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Revisar notas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5" y="33882"/>
            <a:ext cx="8372475" cy="5553075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 flipV="1">
            <a:off x="3215929" y="3101862"/>
            <a:ext cx="4828141" cy="219676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446949" y="2491166"/>
            <a:ext cx="4876800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Este Espaço é reservado para solicitar revisão de suas notas, quando necessário. Para isso entre no link desejado, apresente seus argumentos de revisão e seu professor/tutor te dará feedback sobre esta solicitação neste mesmo espaço. </a:t>
            </a:r>
            <a:r>
              <a:rPr lang="pt-BR" sz="2000" b="1" dirty="0">
                <a:solidFill>
                  <a:schemeClr val="tx1"/>
                </a:solidFill>
              </a:rPr>
              <a:t>Só serão aceitas revisões de notas até 3 dias após o encerramento da atividade/avaliação</a:t>
            </a:r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11095847" y="5075583"/>
            <a:ext cx="1096153" cy="670694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Próxima página</a:t>
            </a:r>
          </a:p>
        </p:txBody>
      </p:sp>
      <p:sp>
        <p:nvSpPr>
          <p:cNvPr id="22" name="Botão de ação: Página Inicial 21">
            <a:hlinkClick r:id="" action="ppaction://hlinkshowjump?jump=firstslide" highlightClick="1"/>
          </p:cNvPr>
          <p:cNvSpPr/>
          <p:nvPr/>
        </p:nvSpPr>
        <p:spPr>
          <a:xfrm>
            <a:off x="10304119" y="507113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Botão de ação: Personalizar 19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3" name="Botão de ação: Personalizar 22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4" name="Botão de ação: Personalizar 23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5" name="Botão de ação: Personalizar 24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6" name="Botão de ação: Personalizar 25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7" name="Botão de ação: Personalizar 26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8" name="Botão de ação: Personalizar 27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9" name="Botão de ação: Personalizar 28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0" name="Botão de ação: Personalizar 29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1" name="Botão de ação: Personalizar 30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2" name="Botão de ação: Personalizar 31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208000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ão de ação: Página Inicial 14">
            <a:hlinkClick r:id="" action="ppaction://hlinkshowjump?jump=firstslide" highlightClick="1"/>
          </p:cNvPr>
          <p:cNvSpPr/>
          <p:nvPr/>
        </p:nvSpPr>
        <p:spPr>
          <a:xfrm>
            <a:off x="1135380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24" y="148182"/>
            <a:ext cx="7915275" cy="5438775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8942848" y="70305"/>
            <a:ext cx="2838335" cy="11459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Coloque o assunto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</a:rPr>
              <a:t>Ex.: Avaliação presencial</a:t>
            </a:r>
          </a:p>
        </p:txBody>
      </p:sp>
      <p:sp>
        <p:nvSpPr>
          <p:cNvPr id="19" name="Seta para cima 15"/>
          <p:cNvSpPr/>
          <p:nvPr/>
        </p:nvSpPr>
        <p:spPr>
          <a:xfrm rot="16200000">
            <a:off x="7873797" y="1509915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8942848" y="1609022"/>
            <a:ext cx="2838335" cy="10573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Escreva os argumentos de sua solicitação</a:t>
            </a:r>
          </a:p>
        </p:txBody>
      </p:sp>
      <p:sp>
        <p:nvSpPr>
          <p:cNvPr id="21" name="Seta para cima 15"/>
          <p:cNvSpPr/>
          <p:nvPr/>
        </p:nvSpPr>
        <p:spPr>
          <a:xfrm rot="16200000">
            <a:off x="7787244" y="4235536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8865216" y="4623476"/>
            <a:ext cx="2838335" cy="5187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Coloque um anexo se houver</a:t>
            </a:r>
          </a:p>
        </p:txBody>
      </p:sp>
      <p:sp>
        <p:nvSpPr>
          <p:cNvPr id="23" name="Seta para cima 15"/>
          <p:cNvSpPr/>
          <p:nvPr/>
        </p:nvSpPr>
        <p:spPr>
          <a:xfrm rot="16200000">
            <a:off x="7873797" y="-330140"/>
            <a:ext cx="624174" cy="125559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Botão de ação: Personalizar 23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5" name="Botão de ação: Personalizar 24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6" name="Botão de ação: Personalizar 25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7" name="Botão de ação: Personalizar 26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8" name="Botão de ação: Personalizar 27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9" name="Botão de ação: Personalizar 28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30" name="Botão de ação: Personalizar 29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1" name="Botão de ação: Personalizar 30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2" name="Botão de ação: Personalizar 31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3" name="Botão de ação: Personalizar 32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4" name="Botão de ação: Personalizar 33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39847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Continuo com duvidas técnicas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sala da Coordenação da Educação à Distância há tutores e monitores para te auxiliar.</a:t>
            </a:r>
          </a:p>
          <a:p>
            <a:endParaRPr lang="pt-BR" dirty="0"/>
          </a:p>
        </p:txBody>
      </p:sp>
      <p:sp>
        <p:nvSpPr>
          <p:cNvPr id="16" name="AutoShape 2" descr="Resultado de imagem para localizaç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83" y="3130908"/>
            <a:ext cx="1895475" cy="1685925"/>
          </a:xfrm>
          <a:prstGeom prst="rect">
            <a:avLst/>
          </a:prstGeom>
        </p:spPr>
      </p:pic>
      <p:sp>
        <p:nvSpPr>
          <p:cNvPr id="19" name="Botão de ação: Página Inicial 18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Botão de ação: Personalizar 19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1" name="Botão de ação: Personalizar 20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2" name="Botão de ação: Personalizar 21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3" name="Botão de ação: Personalizar 22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4" name="Botão de ação: Personalizar 23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5" name="Botão de ação: Personalizar 24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6" name="Botão de ação: Personalizar 25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7" name="Botão de ação: Personalizar 26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28" name="Botão de ação: Personalizar 27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29" name="Botão de ação: Personalizar 28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0" name="Botão de ação: Personalizar 29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107966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ão de ação: Personalizar 3">
            <a:hlinkClick r:id="rId2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5" name="Botão de ação: Personalizar 4">
            <a:hlinkClick r:id="rId3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6" name="Botão de ação: Personalizar 5">
            <a:hlinkClick r:id="rId4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7" name="Botão de ação: Personalizar 6">
            <a:hlinkClick r:id="rId5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8" name="Botão de ação: Personalizar 7">
            <a:hlinkClick r:id="rId6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9" name="Botão de ação: Personalizar 8">
            <a:hlinkClick r:id="rId7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10" name="Botão de ação: Personalizar 9">
            <a:hlinkClick r:id="rId8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11" name="Botão de ação: Personalizar 10">
            <a:hlinkClick r:id="rId9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12" name="Botão de ação: Personalizar 11">
            <a:hlinkClick r:id="rId10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13" name="Botão de ação: Personalizar 12">
            <a:hlinkClick r:id="rId11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14" name="Botão de ação: Personalizar 13">
            <a:hlinkClick r:id="rId12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336324491"/>
              </p:ext>
            </p:extLst>
          </p:nvPr>
        </p:nvGraphicFramePr>
        <p:xfrm>
          <a:off x="119271" y="4091"/>
          <a:ext cx="11900452" cy="586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Botão de ação: Página Inicial 26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3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088DEB6-F284-43A2-BBCF-D7AA6E34F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graphicEl>
                                              <a:dgm id="{6088DEB6-F284-43A2-BBCF-D7AA6E34F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graphicEl>
                                              <a:dgm id="{6088DEB6-F284-43A2-BBCF-D7AA6E34F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5A225F6-6B78-4BB0-81E0-D1988766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graphicEl>
                                              <a:dgm id="{85A225F6-6B78-4BB0-81E0-D1988766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graphicEl>
                                              <a:dgm id="{85A225F6-6B78-4BB0-81E0-D1988766E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2BF6D98-EFFE-43A2-BEB6-0B1426ED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graphicEl>
                                              <a:dgm id="{12BF6D98-EFFE-43A2-BEB6-0B1426ED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graphicEl>
                                              <a:dgm id="{12BF6D98-EFFE-43A2-BEB6-0B1426ED5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CB658B4-D0D3-492E-AA7E-F05C6E1B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graphicEl>
                                              <a:dgm id="{BCB658B4-D0D3-492E-AA7E-F05C6E1B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graphicEl>
                                              <a:dgm id="{BCB658B4-D0D3-492E-AA7E-F05C6E1BE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BDC57AF-825A-4BC1-AADD-FAE265B7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graphicEl>
                                              <a:dgm id="{6BDC57AF-825A-4BC1-AADD-FAE265B7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graphicEl>
                                              <a:dgm id="{6BDC57AF-825A-4BC1-AADD-FAE265B70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F4A3E48-2D22-49FA-A2E1-27285208A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8F4A3E48-2D22-49FA-A2E1-27285208A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graphicEl>
                                              <a:dgm id="{8F4A3E48-2D22-49FA-A2E1-27285208A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36B860A-9D67-4BCA-805F-A580AF7A1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graphicEl>
                                              <a:dgm id="{C36B860A-9D67-4BCA-805F-A580AF7A1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graphicEl>
                                              <a:dgm id="{C36B860A-9D67-4BCA-805F-A580AF7A1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E67DD22-01C4-456E-BB97-30D006913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graphicEl>
                                              <a:dgm id="{2E67DD22-01C4-456E-BB97-30D006913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graphicEl>
                                              <a:dgm id="{2E67DD22-01C4-456E-BB97-30D006913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CC58DEA-FEF1-46C9-82EA-4E60805B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graphicEl>
                                              <a:dgm id="{ACC58DEA-FEF1-46C9-82EA-4E60805B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graphicEl>
                                              <a:dgm id="{ACC58DEA-FEF1-46C9-82EA-4E60805BB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0FC80F4-05D3-432D-ABBA-67504CA12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graphicEl>
                                              <a:dgm id="{00FC80F4-05D3-432D-ABBA-67504CA12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graphicEl>
                                              <a:dgm id="{00FC80F4-05D3-432D-ABBA-67504CA12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D0A70E-830B-489C-A9DE-885AEA38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graphicEl>
                                              <a:dgm id="{75D0A70E-830B-489C-A9DE-885AEA38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graphicEl>
                                              <a:dgm id="{75D0A70E-830B-489C-A9DE-885AEA38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0DDBFEF-594D-4B3B-AE72-4B2981F2E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graphicEl>
                                              <a:dgm id="{00DDBFEF-594D-4B3B-AE72-4B2981F2E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graphicEl>
                                              <a:dgm id="{00DDBFEF-594D-4B3B-AE72-4B2981F2E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CB8BD21-BC75-49E1-AF41-DECEA8EE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>
                                            <p:graphicEl>
                                              <a:dgm id="{BCB8BD21-BC75-49E1-AF41-DECEA8EE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graphicEl>
                                              <a:dgm id="{BCB8BD21-BC75-49E1-AF41-DECEA8EE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63AD04-008C-4BB2-A939-07C797D5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graphicEl>
                                              <a:dgm id="{3263AD04-008C-4BB2-A939-07C797D5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graphicEl>
                                              <a:dgm id="{3263AD04-008C-4BB2-A939-07C797D5B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123BE6E-9CA6-45C7-AA5E-0D5F5FB11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graphicEl>
                                              <a:dgm id="{D123BE6E-9CA6-45C7-AA5E-0D5F5FB11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graphicEl>
                                              <a:dgm id="{D123BE6E-9CA6-45C7-AA5E-0D5F5FB11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1F5F20D-2CC3-4355-9629-2352D6117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>
                                            <p:graphicEl>
                                              <a:dgm id="{91F5F20D-2CC3-4355-9629-2352D6117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graphicEl>
                                              <a:dgm id="{91F5F20D-2CC3-4355-9629-2352D6117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6FB26DF7-E30B-42F4-82EC-D4FE8DD8B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graphicEl>
                                              <a:dgm id="{6FB26DF7-E30B-42F4-82EC-D4FE8DD8B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graphicEl>
                                              <a:dgm id="{6FB26DF7-E30B-42F4-82EC-D4FE8DD8B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44EAF80-7E41-47DF-BF66-42B4A7A9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>
                                            <p:graphicEl>
                                              <a:dgm id="{E44EAF80-7E41-47DF-BF66-42B4A7A9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graphicEl>
                                              <a:dgm id="{E44EAF80-7E41-47DF-BF66-42B4A7A9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0" y="621641"/>
            <a:ext cx="5144218" cy="3791479"/>
          </a:xfrm>
        </p:spPr>
      </p:pic>
      <p:sp>
        <p:nvSpPr>
          <p:cNvPr id="18" name="CaixaDeTexto 17"/>
          <p:cNvSpPr txBox="1"/>
          <p:nvPr/>
        </p:nvSpPr>
        <p:spPr>
          <a:xfrm>
            <a:off x="6267537" y="936337"/>
            <a:ext cx="5449553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Baixe o </a:t>
            </a:r>
            <a:r>
              <a:rPr lang="pt-BR" sz="2000" b="1" dirty="0">
                <a:solidFill>
                  <a:schemeClr val="tx1"/>
                </a:solidFill>
              </a:rPr>
              <a:t>Guia do Estudante Online </a:t>
            </a:r>
            <a:r>
              <a:rPr lang="pt-BR" sz="2000" dirty="0">
                <a:solidFill>
                  <a:schemeClr val="tx1"/>
                </a:solidFill>
              </a:rPr>
              <a:t>da disciplina e guie-se por ele sempre. O que acha de imprimir este documento e usá-lo para a organização de seu estudo online?</a:t>
            </a:r>
          </a:p>
        </p:txBody>
      </p:sp>
      <p:sp>
        <p:nvSpPr>
          <p:cNvPr id="20" name="Seta Dobrada para Cima 19"/>
          <p:cNvSpPr/>
          <p:nvPr/>
        </p:nvSpPr>
        <p:spPr>
          <a:xfrm flipH="1">
            <a:off x="1366356" y="4656404"/>
            <a:ext cx="2623931" cy="947653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Botão de ação: Avançar ou Próximo 20">
            <a:hlinkClick r:id="" action="ppaction://hlinkshowjump?jump=nextslide" highlightClick="1"/>
          </p:cNvPr>
          <p:cNvSpPr/>
          <p:nvPr/>
        </p:nvSpPr>
        <p:spPr>
          <a:xfrm>
            <a:off x="11095847" y="5075583"/>
            <a:ext cx="1096153" cy="670694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Próxima página</a:t>
            </a:r>
          </a:p>
        </p:txBody>
      </p:sp>
      <p:sp>
        <p:nvSpPr>
          <p:cNvPr id="22" name="Botão de ação: Página Inicial 21">
            <a:hlinkClick r:id="" action="ppaction://hlinkshowjump?jump=firstslide" highlightClick="1"/>
          </p:cNvPr>
          <p:cNvSpPr/>
          <p:nvPr/>
        </p:nvSpPr>
        <p:spPr>
          <a:xfrm>
            <a:off x="10283687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Botão de ação: Personalizar 22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4" name="Botão de ação: Personalizar 23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5" name="Botão de ação: Personalizar 24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6" name="Botão de ação: Personalizar 25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7" name="Botão de ação: Personalizar 26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8" name="Botão de ação: Personalizar 27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9" name="Botão de ação: Personalizar 28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0" name="Botão de ação: Personalizar 29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1" name="Botão de ação: Personalizar 30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2" name="Botão de ação: Personalizar 31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3" name="Botão de ação: Personalizar 32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15795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6869" y="2390090"/>
            <a:ext cx="5994009" cy="13283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chemeClr val="tx1"/>
                </a:solidFill>
              </a:rPr>
              <a:t>Nestes dos blocos ao lado você tem uma ferramenta de notificação de tudo que está acorrendo em sua disciplina.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b="3730"/>
          <a:stretch/>
        </p:blipFill>
        <p:spPr>
          <a:xfrm>
            <a:off x="538708" y="459505"/>
            <a:ext cx="4435239" cy="4939041"/>
          </a:xfrm>
          <a:prstGeom prst="rect">
            <a:avLst/>
          </a:prstGeom>
        </p:spPr>
      </p:pic>
      <p:sp>
        <p:nvSpPr>
          <p:cNvPr id="17" name="Botão de ação: Página Inicial 16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Botão de ação: Personalizar 17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19" name="Botão de ação: Personalizar 18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0" name="Botão de ação: Personalizar 19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1" name="Botão de ação: Personalizar 20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2" name="Botão de ação: Personalizar 21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3" name="Botão de ação: Personalizar 22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4" name="Botão de ação: Personalizar 23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5" name="Botão de ação: Personalizar 24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26" name="Botão de ação: Personalizar 25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27" name="Botão de ação: Personalizar 26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28" name="Botão de ação: Personalizar 27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20997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1352"/>
            <a:ext cx="4487595" cy="575436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 flipV="1">
            <a:off x="3089140" y="2683231"/>
            <a:ext cx="4954930" cy="78883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962141" y="2643343"/>
            <a:ext cx="5081929" cy="264746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2962141" y="2464904"/>
            <a:ext cx="5081929" cy="14416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962141" y="1923377"/>
            <a:ext cx="5081929" cy="65763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7178540" y="1574375"/>
            <a:ext cx="3949521" cy="2246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Clique no módulo para acessar os recursos didáticos. Guie-se pelas datas do período de cada atividade online para organizar seu estudo</a:t>
            </a:r>
          </a:p>
        </p:txBody>
      </p:sp>
      <p:sp>
        <p:nvSpPr>
          <p:cNvPr id="48" name="Botão de ação: Página Inicial 47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Botão de ação: Personalizar 21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3" name="Botão de ação: Personalizar 22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4" name="Botão de ação: Personalizar 23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6" name="Botão de ação: Personalizar 25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7" name="Botão de ação: Personalizar 26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8" name="Botão de ação: Personalizar 27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9" name="Botão de ação: Personalizar 28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0" name="Botão de ação: Personalizar 29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1" name="Botão de ação: Personalizar 30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2" name="Botão de ação: Personalizar 31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3" name="Botão de ação: Personalizar 32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296088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383" y="2686733"/>
            <a:ext cx="10515600" cy="1325563"/>
          </a:xfrm>
        </p:spPr>
        <p:txBody>
          <a:bodyPr/>
          <a:lstStyle/>
          <a:p>
            <a:r>
              <a:rPr lang="pt-BR" dirty="0"/>
              <a:t>Ler avisos importantes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64363" y="4297522"/>
            <a:ext cx="5449553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Acompanhe aqui os avisos postados para todas as disciplinas online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531397" y="4283454"/>
            <a:ext cx="493173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Acompanhe aqui os avisos postados apenas para a sua disciplina online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58630" y="164926"/>
            <a:ext cx="5449553" cy="400110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Página inicial do Ambiente Virtual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267537" y="169539"/>
            <a:ext cx="5449553" cy="400110"/>
          </a:xfrm>
          <a:prstGeom prst="rect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Dentro do ambiente da Disciplina</a:t>
            </a:r>
          </a:p>
        </p:txBody>
      </p:sp>
      <p:sp>
        <p:nvSpPr>
          <p:cNvPr id="24" name="Botão de ação: Página Inicial 23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Botão de ação: Personalizar 24">
            <a:hlinkClick r:id="rId2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6" name="Botão de ação: Personalizar 25">
            <a:hlinkClick r:id="rId3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7" name="Botão de ação: Personalizar 26">
            <a:hlinkClick r:id="rId4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8" name="Botão de ação: Personalizar 27">
            <a:hlinkClick r:id="rId5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9" name="Botão de ação: Personalizar 28">
            <a:hlinkClick r:id="rId6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30" name="Botão de ação: Personalizar 29">
            <a:hlinkClick r:id="rId7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31" name="Botão de ação: Personalizar 30">
            <a:hlinkClick r:id="rId8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2" name="Botão de ação: Personalizar 31">
            <a:hlinkClick r:id="rId9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3" name="Botão de ação: Personalizar 32">
            <a:hlinkClick r:id="rId10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4" name="Botão de ação: Personalizar 33">
            <a:hlinkClick r:id="rId11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5" name="Botão de ação: Personalizar 34">
            <a:hlinkClick r:id="rId12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6949" y="844661"/>
            <a:ext cx="5500955" cy="34194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155" y="2297040"/>
            <a:ext cx="5603762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1352"/>
            <a:ext cx="4487595" cy="5754364"/>
          </a:xfrm>
          <a:prstGeom prst="rect">
            <a:avLst/>
          </a:prstGeom>
        </p:spPr>
      </p:pic>
      <p:sp>
        <p:nvSpPr>
          <p:cNvPr id="16" name="Seta para cima 15"/>
          <p:cNvSpPr/>
          <p:nvPr/>
        </p:nvSpPr>
        <p:spPr>
          <a:xfrm rot="16200000">
            <a:off x="1763910" y="3858908"/>
            <a:ext cx="417034" cy="1300766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920802" y="788607"/>
            <a:ext cx="5834129" cy="6697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Observe as atividades online que você terá ao longo da disciplina online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20802" y="3016548"/>
            <a:ext cx="5834129" cy="13337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As atividades serão disponibilizadas na data de inicio indicada pelo Guia do estudante. Para fazer a atividade, clique na mesma.</a:t>
            </a:r>
          </a:p>
        </p:txBody>
      </p:sp>
      <p:sp>
        <p:nvSpPr>
          <p:cNvPr id="22" name="Botão de ação: Avançar ou Próximo 21">
            <a:hlinkClick r:id="" action="ppaction://hlinkshowjump?jump=nextslide" highlightClick="1"/>
          </p:cNvPr>
          <p:cNvSpPr/>
          <p:nvPr/>
        </p:nvSpPr>
        <p:spPr>
          <a:xfrm>
            <a:off x="11095847" y="5075583"/>
            <a:ext cx="1096153" cy="670694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Próxima página</a:t>
            </a:r>
          </a:p>
        </p:txBody>
      </p:sp>
      <p:sp>
        <p:nvSpPr>
          <p:cNvPr id="23" name="Botão de ação: Página Inicial 22">
            <a:hlinkClick r:id="" action="ppaction://hlinkshowjump?jump=firstslide" highlightClick="1"/>
          </p:cNvPr>
          <p:cNvSpPr/>
          <p:nvPr/>
        </p:nvSpPr>
        <p:spPr>
          <a:xfrm>
            <a:off x="10283687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Botão de ação: Personalizar 18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1" name="Botão de ação: Personalizar 20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24" name="Botão de ação: Personalizar 23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25" name="Botão de ação: Personalizar 24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6" name="Botão de ação: Personalizar 25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7" name="Botão de ação: Personalizar 26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8" name="Botão de ação: Personalizar 27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9" name="Botão de ação: Personalizar 28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0" name="Botão de ação: Personalizar 29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1" name="Botão de ação: Personalizar 30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2" name="Botão de ação: Personalizar 31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10976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2"/>
          <a:srcRect b="902"/>
          <a:stretch/>
        </p:blipFill>
        <p:spPr>
          <a:xfrm>
            <a:off x="2057903" y="1"/>
            <a:ext cx="8157368" cy="5803476"/>
          </a:xfrm>
          <a:prstGeom prst="rect">
            <a:avLst/>
          </a:prstGeom>
        </p:spPr>
      </p:pic>
      <p:sp>
        <p:nvSpPr>
          <p:cNvPr id="19" name="Botão de ação: Página Inicial 18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Botão de ação: Personalizar 27">
            <a:hlinkClick r:id="rId3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29" name="Botão de ação: Personalizar 28">
            <a:hlinkClick r:id="rId4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30" name="Botão de ação: Personalizar 29">
            <a:hlinkClick r:id="rId5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31" name="Botão de ação: Personalizar 30">
            <a:hlinkClick r:id="rId6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32" name="Botão de ação: Personalizar 31">
            <a:hlinkClick r:id="rId7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33" name="Botão de ação: Personalizar 32">
            <a:hlinkClick r:id="rId8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34" name="Botão de ação: Personalizar 33">
            <a:hlinkClick r:id="rId9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35" name="Botão de ação: Personalizar 34">
            <a:hlinkClick r:id="rId10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36" name="Botão de ação: Personalizar 35">
            <a:hlinkClick r:id="rId11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37" name="Botão de ação: Personalizar 36">
            <a:hlinkClick r:id="rId12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38" name="Botão de ação: Personalizar 37">
            <a:hlinkClick r:id="rId13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</p:spTree>
    <p:extLst>
      <p:ext uri="{BB962C8B-B14F-4D97-AF65-F5344CB8AC3E}">
        <p14:creationId xmlns:p14="http://schemas.microsoft.com/office/powerpoint/2010/main" val="254349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tão de ação: Página Inicial 20">
            <a:hlinkClick r:id="" action="ppaction://hlinkshowjump?jump=firstslide" highlightClick="1"/>
          </p:cNvPr>
          <p:cNvSpPr/>
          <p:nvPr/>
        </p:nvSpPr>
        <p:spPr>
          <a:xfrm>
            <a:off x="11379840" y="5075583"/>
            <a:ext cx="812160" cy="670694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Botão de ação: Personalizar 14">
            <a:hlinkClick r:id="rId2" action="ppaction://hlinksldjump" highlightClick="1"/>
          </p:cNvPr>
          <p:cNvSpPr/>
          <p:nvPr/>
        </p:nvSpPr>
        <p:spPr>
          <a:xfrm>
            <a:off x="0" y="5746277"/>
            <a:ext cx="3528811" cy="356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 disciplina</a:t>
            </a:r>
          </a:p>
        </p:txBody>
      </p:sp>
      <p:sp>
        <p:nvSpPr>
          <p:cNvPr id="16" name="Botão de ação: Personalizar 15">
            <a:hlinkClick r:id="rId3" action="ppaction://hlinksldjump" highlightClick="1"/>
          </p:cNvPr>
          <p:cNvSpPr/>
          <p:nvPr/>
        </p:nvSpPr>
        <p:spPr>
          <a:xfrm>
            <a:off x="3528812" y="5746277"/>
            <a:ext cx="4020354" cy="35652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 disciplina</a:t>
            </a:r>
          </a:p>
        </p:txBody>
      </p:sp>
      <p:sp>
        <p:nvSpPr>
          <p:cNvPr id="17" name="Botão de ação: Personalizar 16">
            <a:hlinkClick r:id="rId4" action="ppaction://hlinksldjump" highlightClick="1"/>
          </p:cNvPr>
          <p:cNvSpPr/>
          <p:nvPr/>
        </p:nvSpPr>
        <p:spPr>
          <a:xfrm>
            <a:off x="7471534" y="5746277"/>
            <a:ext cx="3251917" cy="356520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Acessar as aulas</a:t>
            </a:r>
          </a:p>
        </p:txBody>
      </p:sp>
      <p:sp>
        <p:nvSpPr>
          <p:cNvPr id="19" name="Botão de ação: Personalizar 18">
            <a:hlinkClick r:id="rId5" action="ppaction://hlinksldjump" highlightClick="1"/>
          </p:cNvPr>
          <p:cNvSpPr/>
          <p:nvPr/>
        </p:nvSpPr>
        <p:spPr>
          <a:xfrm>
            <a:off x="0" y="6102797"/>
            <a:ext cx="2962141" cy="412124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Ler avisos importantes</a:t>
            </a:r>
          </a:p>
        </p:txBody>
      </p:sp>
      <p:sp>
        <p:nvSpPr>
          <p:cNvPr id="20" name="Botão de ação: Personalizar 19">
            <a:hlinkClick r:id="rId6" action="ppaction://hlinksldjump" highlightClick="1"/>
          </p:cNvPr>
          <p:cNvSpPr/>
          <p:nvPr/>
        </p:nvSpPr>
        <p:spPr>
          <a:xfrm>
            <a:off x="2962141" y="6122115"/>
            <a:ext cx="4388118" cy="392805"/>
          </a:xfrm>
          <a:prstGeom prst="actionButtonBlan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atividades objetivas e discursivas</a:t>
            </a:r>
          </a:p>
        </p:txBody>
      </p:sp>
      <p:sp>
        <p:nvSpPr>
          <p:cNvPr id="22" name="Botão de ação: Personalizar 21">
            <a:hlinkClick r:id="rId7" action="ppaction://hlinksldjump" highlightClick="1"/>
          </p:cNvPr>
          <p:cNvSpPr/>
          <p:nvPr/>
        </p:nvSpPr>
        <p:spPr>
          <a:xfrm>
            <a:off x="7350258" y="6122115"/>
            <a:ext cx="3284113" cy="373487"/>
          </a:xfrm>
          <a:prstGeom prst="actionButtonBlank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Atualizar o perfil na plataforma</a:t>
            </a:r>
          </a:p>
        </p:txBody>
      </p:sp>
      <p:sp>
        <p:nvSpPr>
          <p:cNvPr id="23" name="Botão de ação: Personalizar 22">
            <a:hlinkClick r:id="rId8" action="ppaction://hlinksldjump" highlightClick="1"/>
          </p:cNvPr>
          <p:cNvSpPr/>
          <p:nvPr/>
        </p:nvSpPr>
        <p:spPr>
          <a:xfrm>
            <a:off x="-1" y="6514921"/>
            <a:ext cx="3216142" cy="347730"/>
          </a:xfrm>
          <a:prstGeom prst="actionButtonBlank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002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Falar com o professor/tutor</a:t>
            </a:r>
          </a:p>
        </p:txBody>
      </p:sp>
      <p:sp>
        <p:nvSpPr>
          <p:cNvPr id="24" name="Botão de ação: Personalizar 23">
            <a:hlinkClick r:id="rId9" action="ppaction://hlinksldjump" highlightClick="1"/>
          </p:cNvPr>
          <p:cNvSpPr/>
          <p:nvPr/>
        </p:nvSpPr>
        <p:spPr>
          <a:xfrm>
            <a:off x="3089140" y="6534238"/>
            <a:ext cx="3348507" cy="328413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Realizar avaliações presenciais</a:t>
            </a:r>
          </a:p>
        </p:txBody>
      </p:sp>
      <p:sp>
        <p:nvSpPr>
          <p:cNvPr id="25" name="Botão de ação: Personalizar 24">
            <a:hlinkClick r:id="rId10" action="ppaction://hlinksldjump" highlightClick="1"/>
          </p:cNvPr>
          <p:cNvSpPr/>
          <p:nvPr/>
        </p:nvSpPr>
        <p:spPr>
          <a:xfrm>
            <a:off x="6446949" y="6495602"/>
            <a:ext cx="2781837" cy="367049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Acompanhar as notas</a:t>
            </a:r>
          </a:p>
        </p:txBody>
      </p:sp>
      <p:sp>
        <p:nvSpPr>
          <p:cNvPr id="26" name="Botão de ação: Personalizar 25">
            <a:hlinkClick r:id="rId11" action="ppaction://hlinksldjump" highlightClick="1"/>
          </p:cNvPr>
          <p:cNvSpPr/>
          <p:nvPr/>
        </p:nvSpPr>
        <p:spPr>
          <a:xfrm>
            <a:off x="9153301" y="6495602"/>
            <a:ext cx="1481070" cy="367049"/>
          </a:xfrm>
          <a:prstGeom prst="actionButtonBlank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Revisar notas</a:t>
            </a:r>
          </a:p>
        </p:txBody>
      </p:sp>
      <p:sp>
        <p:nvSpPr>
          <p:cNvPr id="27" name="Botão de ação: Personalizar 26">
            <a:hlinkClick r:id="rId12" action="ppaction://hlinksldjump" highlightClick="1"/>
          </p:cNvPr>
          <p:cNvSpPr/>
          <p:nvPr/>
        </p:nvSpPr>
        <p:spPr>
          <a:xfrm>
            <a:off x="10634371" y="5746277"/>
            <a:ext cx="1571223" cy="1116374"/>
          </a:xfrm>
          <a:prstGeom prst="actionButtonBlan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Continuo com dúvidas técnicas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6648" y="386201"/>
            <a:ext cx="4814047" cy="3257331"/>
          </a:xfrm>
          <a:prstGeom prst="rect">
            <a:avLst/>
          </a:prstGeom>
        </p:spPr>
      </p:pic>
      <p:cxnSp>
        <p:nvCxnSpPr>
          <p:cNvPr id="28" name="Conector reto 27"/>
          <p:cNvCxnSpPr/>
          <p:nvPr/>
        </p:nvCxnSpPr>
        <p:spPr>
          <a:xfrm>
            <a:off x="3644348" y="1908313"/>
            <a:ext cx="4399722" cy="1193549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6446949" y="2278792"/>
            <a:ext cx="48768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1"/>
                </a:solidFill>
              </a:rPr>
              <a:t>Depois de ter </a:t>
            </a:r>
            <a:r>
              <a:rPr lang="pt-BR" sz="2000" i="1" dirty="0" err="1">
                <a:solidFill>
                  <a:schemeClr val="tx1"/>
                </a:solidFill>
              </a:rPr>
              <a:t>logado</a:t>
            </a:r>
            <a:r>
              <a:rPr lang="pt-BR" sz="2000" dirty="0">
                <a:solidFill>
                  <a:schemeClr val="tx1"/>
                </a:solidFill>
              </a:rPr>
              <a:t> na Ambiente Virtual passe o mouse no seu nome, no canto superior direito, e clique em MODIFICAR PERFIL. </a:t>
            </a:r>
          </a:p>
        </p:txBody>
      </p:sp>
    </p:spTree>
    <p:extLst>
      <p:ext uri="{BB962C8B-B14F-4D97-AF65-F5344CB8AC3E}">
        <p14:creationId xmlns:p14="http://schemas.microsoft.com/office/powerpoint/2010/main" val="2823856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1057</Words>
  <Application>Microsoft Office PowerPoint</Application>
  <PresentationFormat>Widescreen</PresentationFormat>
  <Paragraphs>232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GUIA TÉCNICO</vt:lpstr>
      <vt:lpstr>Apresentação do PowerPoint</vt:lpstr>
      <vt:lpstr>Apresentação do PowerPoint</vt:lpstr>
      <vt:lpstr>Apresentação do PowerPoint</vt:lpstr>
      <vt:lpstr>Apresentação do PowerPoint</vt:lpstr>
      <vt:lpstr>Ler avisos importantes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Revisar notas</vt:lpstr>
      <vt:lpstr>Apresentação do PowerPoint</vt:lpstr>
      <vt:lpstr>Continuo com duvidas técnicas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TÉCNICO DO BLACKBOARD</dc:title>
  <dc:creator>Gleydson Rocha de  Souza</dc:creator>
  <cp:lastModifiedBy>Gleydson Rocha</cp:lastModifiedBy>
  <cp:revision>35</cp:revision>
  <dcterms:created xsi:type="dcterms:W3CDTF">2016-02-13T13:44:19Z</dcterms:created>
  <dcterms:modified xsi:type="dcterms:W3CDTF">2017-01-27T21:27:52Z</dcterms:modified>
</cp:coreProperties>
</file>